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omments/modernComment_152_7416212A.xml" ContentType="application/vnd.ms-powerpoint.comments+xml"/>
  <Override PartName="/ppt/comments/modernComment_157_5A7D8BFD.xml" ContentType="application/vnd.ms-powerpoint.comments+xml"/>
  <Override PartName="/ppt/comments/modernComment_15A_2D81F065.xml" ContentType="application/vnd.ms-powerpoint.comments+xml"/>
  <Override PartName="/ppt/comments/modernComment_15C_5D89A57C.xml" ContentType="application/vnd.ms-powerpoint.comments+xml"/>
  <Override PartName="/ppt/comments/modernComment_15D_5108E8BB.xml" ContentType="application/vnd.ms-powerpoint.comments+xml"/>
  <Override PartName="/ppt/comments/modernComment_161_E50287D7.xml" ContentType="application/vnd.ms-powerpoint.comments+xml"/>
  <Override PartName="/ppt/comments/modernComment_162_A6A42E01.xml" ContentType="application/vnd.ms-powerpoint.comments+xml"/>
  <Override PartName="/ppt/comments/modernComment_163_7F54BF7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0" r:id="rId5"/>
  </p:sldMasterIdLst>
  <p:notesMasterIdLst>
    <p:notesMasterId r:id="rId28"/>
  </p:notesMasterIdLst>
  <p:handoutMasterIdLst>
    <p:handoutMasterId r:id="rId29"/>
  </p:handoutMasterIdLst>
  <p:sldIdLst>
    <p:sldId id="335" r:id="rId6"/>
    <p:sldId id="274" r:id="rId7"/>
    <p:sldId id="262" r:id="rId8"/>
    <p:sldId id="270" r:id="rId9"/>
    <p:sldId id="336" r:id="rId10"/>
    <p:sldId id="337" r:id="rId11"/>
    <p:sldId id="338" r:id="rId12"/>
    <p:sldId id="340" r:id="rId13"/>
    <p:sldId id="343" r:id="rId14"/>
    <p:sldId id="344" r:id="rId15"/>
    <p:sldId id="345" r:id="rId16"/>
    <p:sldId id="346" r:id="rId17"/>
    <p:sldId id="348" r:id="rId18"/>
    <p:sldId id="349" r:id="rId19"/>
    <p:sldId id="350" r:id="rId20"/>
    <p:sldId id="351" r:id="rId21"/>
    <p:sldId id="352" r:id="rId22"/>
    <p:sldId id="353" r:id="rId23"/>
    <p:sldId id="354" r:id="rId24"/>
    <p:sldId id="276" r:id="rId25"/>
    <p:sldId id="355" r:id="rId26"/>
    <p:sldId id="280" r:id="rId27"/>
  </p:sldIdLst>
  <p:sldSz cx="12192000" cy="6858000"/>
  <p:notesSz cx="6858000" cy="9144000"/>
  <p:embeddedFontLst>
    <p:embeddedFont>
      <p:font typeface="Open Sans" panose="020B0606030504020204" pitchFamily="34" charset="0"/>
      <p:regular r:id="rId30"/>
      <p:bold r:id="rId31"/>
      <p:italic r:id="rId32"/>
      <p:boldItalic r:id="rId33"/>
    </p:embeddedFont>
    <p:embeddedFont>
      <p:font typeface="Open Sans Light" panose="020B0306030504020204" pitchFamily="34" charset="0"/>
      <p:regular r:id="rId34"/>
      <p:italic r:id="rId35"/>
    </p:embeddedFont>
    <p:embeddedFont>
      <p:font typeface="Roboto" panose="02000000000000000000" pitchFamily="2" charset="0"/>
      <p:regular r:id="rId36"/>
      <p:bold r:id="rId37"/>
      <p:italic r:id="rId38"/>
      <p:boldItalic r:id="rId39"/>
    </p:embeddedFont>
    <p:embeddedFont>
      <p:font typeface="Roboto Bold" panose="02000000000000000000" pitchFamily="2" charset="0"/>
      <p:bold r:id="rId40"/>
    </p:embeddedFont>
    <p:embeddedFont>
      <p:font typeface="Segoe UI" panose="020B0502040204020203"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7AEF49-C6E6-4AC8-F272-E0392268DAB7}" name="Motta, Isabella" initials="MI" userId="S::isabella.motta@informa.com::832d5cb3-41d7-488c-b652-d3e760c43e9b" providerId="AD"/>
  <p188:author id="{F7A1607F-2FF2-8217-8708-55959860F1E8}" name="Riddell, Leah" initials="RL" userId="S::leah.riddell_informa.com#ext#@holtmannteam.onmicrosoft.com::8b1dcad2-e824-4e38-80a8-462c41d7447f" providerId="AD"/>
  <p188:author id="{62E3868D-A5BF-F514-8220-63C221186C28}" name="Jan Gutmann" initials="JG" userId="S::jan.gutmann@holtmannplus.de::68d79fa6-d68d-4285-9270-cabde083ceea" providerId="AD"/>
  <p188:author id="{B5EE008F-12C2-FA21-1D25-90463C6C068D}" name="Riddell, Leah" initials="LR" userId="S::Leah.Riddell@informa.com::5876cae7-be0b-4de4-967b-988f37cd8c99" providerId="AD"/>
  <p188:author id="{392129A0-5886-6316-1768-F6B35DB9423B}" name="Yvette Allen" initials="" userId="S::design@eveallen.co.uk::94c45dc6-369a-4a69-94eb-8ccc0948114c" providerId="AD"/>
  <p188:author id="{B8A18BA1-26EF-955C-F413-E0EE22E66D6D}" name="Claire Allen" initials="CA" userId="S::claire@eveallen.co.uk::964d57d7-aae4-49e6-9777-359edeba82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7272"/>
    <a:srgbClr val="CB6F21"/>
    <a:srgbClr val="0098DE"/>
    <a:srgbClr val="8E8F8F"/>
    <a:srgbClr val="FDC843"/>
    <a:srgbClr val="CA9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29" autoAdjust="0"/>
    <p:restoredTop sz="95033" autoAdjust="0"/>
  </p:normalViewPr>
  <p:slideViewPr>
    <p:cSldViewPr snapToGrid="0">
      <p:cViewPr varScale="1">
        <p:scale>
          <a:sx n="62" d="100"/>
          <a:sy n="62" d="100"/>
        </p:scale>
        <p:origin x="48" y="68"/>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0.fntdata"/><Relationship Id="rId21" Type="http://schemas.openxmlformats.org/officeDocument/2006/relationships/slide" Target="slides/slide16.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handoutMaster" Target="handoutMasters/handout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font" Target="fonts/font7.fntdata"/><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1.xml"/></Relationships>
</file>

<file path=ppt/comments/modernComment_15A_2D81F065.xml><?xml version="1.0" encoding="utf-8"?>
<p188:cmLst xmlns:a="http://schemas.openxmlformats.org/drawingml/2006/main" xmlns:r="http://schemas.openxmlformats.org/officeDocument/2006/relationships" xmlns:p188="http://schemas.microsoft.com/office/powerpoint/2018/8/main">
  <p188:cm id="{346F9551-2487-437D-8201-C874F6881827}" authorId="{62E3868D-A5BF-F514-8220-63C221186C28}" status="resolved" created="2025-06-16T11:51:31.601" complete="100000">
    <ac:txMkLst xmlns:ac="http://schemas.microsoft.com/office/drawing/2013/main/command">
      <pc:docMk xmlns:pc="http://schemas.microsoft.com/office/powerpoint/2013/main/command"/>
      <pc:sldMk xmlns:pc="http://schemas.microsoft.com/office/powerpoint/2013/main/command" cId="763490405" sldId="346"/>
      <ac:spMk id="6" creationId="{CAEEA84A-DC90-2593-2733-894401402F7B}"/>
      <ac:txMk cp="84">
        <ac:context len="630" hash="774164738"/>
      </ac:txMk>
    </ac:txMkLst>
    <p188:pos x="3614971" y="474879"/>
    <p188:replyLst>
      <p188:reply id="{0EDC98A2-2847-4482-97D3-3C10E985EB0B}" authorId="{B5EE008F-12C2-FA21-1D25-90463C6C068D}" created="2025-06-17T11:47:25.687">
        <p188:txBody>
          <a:bodyPr/>
          <a:lstStyle/>
          <a:p>
            <a:r>
              <a:rPr lang="en-GB"/>
              <a:t>I don’t know about the percentage but it’s definitely a lot - it’s just to make the exhibitor aware of that fact. </a:t>
            </a:r>
          </a:p>
        </p188:txBody>
      </p188:reply>
      <p188:reply id="{BC94A220-B06A-4760-805C-D96DB2213C54}" authorId="{62E3868D-A5BF-F514-8220-63C221186C28}" created="2025-06-20T08:37:51.407">
        <p188:txBody>
          <a:bodyPr/>
          <a:lstStyle/>
          <a:p>
            <a:r>
              <a:rPr lang="de-DE"/>
              <a:t>To raise the exhibitors awareness I'd suggest to replace the first sentence with the following: "Please be aware that subcontracting is commonplace in the events industry." I also would like to ask for adding a "may" in the second sentence in the first paragraph.
Otherwise to me it sounds a little bit like sub-contracting is a bad or poor business practice. Or is it in your opinion?</a:t>
            </a:r>
          </a:p>
        </p188:txBody>
      </p188:reply>
    </p188:replyLst>
    <p188:txBody>
      <a:bodyPr/>
      <a:lstStyle/>
      <a:p>
        <a:r>
          <a:rPr lang="en-GB"/>
          <a:t>I might be wrong but nearly all (like 95%) space only stands are planned and build with sub-contracter. Holtmann calls itself a 360 service provider. We try to do everything ourselves, from the first customer meeting to the design and planning. But the assambly teams are always subcontractors.
During discussions in the service provider meeting, others have told us about similar practices.</a:t>
        </a:r>
      </a:p>
    </p188:txBody>
  </p188:cm>
</p188:cmLst>
</file>

<file path=ppt/comments/modernComment_15C_5D89A57C.xml><?xml version="1.0" encoding="utf-8"?>
<p188:cmLst xmlns:a="http://schemas.openxmlformats.org/drawingml/2006/main" xmlns:r="http://schemas.openxmlformats.org/officeDocument/2006/relationships" xmlns:p188="http://schemas.microsoft.com/office/powerpoint/2018/8/main">
  <p188:cm id="{7D46A33D-4805-4EF1-82DB-C47751C3AB95}" authorId="{62E3868D-A5BF-F514-8220-63C221186C28}" status="resolved" created="2025-06-16T11:56:23.611" complete="100000">
    <pc:sldMkLst xmlns:pc="http://schemas.microsoft.com/office/powerpoint/2013/main/command">
      <pc:docMk/>
      <pc:sldMk cId="1569301884" sldId="348"/>
    </pc:sldMkLst>
    <p188:txBody>
      <a:bodyPr/>
      <a:lstStyle/>
      <a:p>
        <a:r>
          <a:rPr lang="en-GB"/>
          <a:t>We also might be able to tell them to check if they achieved a better stands level at a previous event, don‘t you all think?</a:t>
        </a:r>
      </a:p>
    </p188:txBody>
  </p188:cm>
</p188:cmLst>
</file>

<file path=ppt/comments/modernComment_15D_5108E8BB.xml><?xml version="1.0" encoding="utf-8"?>
<p188:cmLst xmlns:a="http://schemas.openxmlformats.org/drawingml/2006/main" xmlns:r="http://schemas.openxmlformats.org/officeDocument/2006/relationships" xmlns:p188="http://schemas.microsoft.com/office/powerpoint/2018/8/main">
  <p188:cm id="{C81558BF-5C29-4D58-9891-D94BF13904D8}" authorId="{62E3868D-A5BF-F514-8220-63C221186C28}" status="resolved" created="2025-06-16T11:53:47.921" complete="100000">
    <ac:txMkLst xmlns:ac="http://schemas.microsoft.com/office/drawing/2013/main/command">
      <pc:docMk xmlns:pc="http://schemas.microsoft.com/office/powerpoint/2013/main/command"/>
      <pc:sldMk xmlns:pc="http://schemas.microsoft.com/office/powerpoint/2013/main/command" cId="1359538363" sldId="349"/>
      <ac:spMk id="6" creationId="{B60A9B0F-8933-DB53-0705-7DDCF3D1880E}"/>
      <ac:txMk cp="164">
        <ac:context len="857" hash="2302096747"/>
      </ac:txMk>
    </ac:txMkLst>
    <p188:pos x="948773" y="966874"/>
    <p188:replyLst>
      <p188:reply id="{17A18637-8B51-47C7-ABB3-2F03E7882E75}" authorId="{B5EE008F-12C2-FA21-1D25-90463C6C068D}" created="2025-06-17T11:50:02.175">
        <p188:txBody>
          <a:bodyPr/>
          <a:lstStyle/>
          <a:p>
            <a:r>
              <a:rPr lang="en-GB"/>
              <a:t>Yep but that the cardboard then becomes signage so still compliant</a:t>
            </a:r>
          </a:p>
        </p188:txBody>
      </p188:reply>
      <p188:reply id="{485101E6-E611-4FC0-9D4E-10D001532F8C}" authorId="{62E3868D-A5BF-F514-8220-63C221186C28}" created="2025-06-20T11:41:40.536">
        <p188:txBody>
          <a:bodyPr/>
          <a:lstStyle/>
          <a:p>
            <a:r>
              <a:rPr lang="de-DE"/>
              <a:t>Are you fine with my addition to the sentence in red?</a:t>
            </a:r>
          </a:p>
        </p188:txBody>
      </p188:reply>
    </p188:replyLst>
    <p188:txBody>
      <a:bodyPr/>
      <a:lstStyle/>
      <a:p>
        <a:r>
          <a:rPr lang="en-GB"/>
          <a:t>I doubt that cardboard systems are reusable. Probably recycable.</a:t>
        </a:r>
      </a:p>
    </p188:txBody>
  </p188:cm>
  <p188:cm id="{275C7AF5-D1E7-47D7-A4CC-774859F7A2DB}" authorId="{62E3868D-A5BF-F514-8220-63C221186C28}" status="resolved" created="2025-06-16T11:54:58.342" complete="100000">
    <ac:txMkLst xmlns:ac="http://schemas.microsoft.com/office/drawing/2013/main/command">
      <pc:docMk xmlns:pc="http://schemas.microsoft.com/office/powerpoint/2013/main/command"/>
      <pc:sldMk xmlns:pc="http://schemas.microsoft.com/office/powerpoint/2013/main/command" cId="1359538363" sldId="349"/>
      <ac:spMk id="6" creationId="{B60A9B0F-8933-DB53-0705-7DDCF3D1880E}"/>
      <ac:txMk cp="584">
        <ac:context len="857" hash="2302096747"/>
      </ac:txMk>
    </ac:txMkLst>
    <p188:pos x="5232015" y="3536819"/>
    <p188:replyLst>
      <p188:reply id="{E4DE5D9A-41EB-404F-A488-6346CA64015C}" authorId="{B5EE008F-12C2-FA21-1D25-90463C6C068D}" created="2025-06-17T11:50:35.646">
        <p188:txBody>
          <a:bodyPr/>
          <a:lstStyle/>
          <a:p>
            <a:r>
              <a:rPr lang="en-GB"/>
              <a:t>Agree</a:t>
            </a:r>
          </a:p>
        </p188:txBody>
      </p188:reply>
    </p188:replyLst>
    <p188:txBody>
      <a:bodyPr/>
      <a:lstStyle/>
      <a:p>
        <a:r>
          <a:rPr lang="en-GB"/>
          <a:t>Should be replaced by a note on the application process</a:t>
        </a:r>
      </a:p>
    </p188:txBody>
  </p188:cm>
</p188:cmLst>
</file>

<file path=ppt/comments/modernComment_152_7416212A.xml><?xml version="1.0" encoding="utf-8"?>
<p188:cmLst xmlns:a="http://schemas.openxmlformats.org/drawingml/2006/main" xmlns:r="http://schemas.openxmlformats.org/officeDocument/2006/relationships" xmlns:p188="http://schemas.microsoft.com/office/powerpoint/2018/8/main">
  <p188:cm id="{6A198E83-E072-4DD1-B1BD-4447BF2B6ACA}" authorId="{62E3868D-A5BF-F514-8220-63C221186C28}" created="2025-06-16T11:27:41.494">
    <ac:deMkLst xmlns:ac="http://schemas.microsoft.com/office/drawing/2013/main/command">
      <pc:docMk xmlns:pc="http://schemas.microsoft.com/office/powerpoint/2013/main/command"/>
      <pc:sldMk xmlns:pc="http://schemas.microsoft.com/office/powerpoint/2013/main/command" cId="1947607338" sldId="338"/>
      <ac:picMk id="10" creationId="{9FE41DCF-4509-D376-B583-B4D1ECC807C1}"/>
    </ac:deMkLst>
    <p188:replyLst>
      <p188:reply id="{4DDA5C5C-EAD0-44BA-AEB5-FB9F2BF857F3}" authorId="{B5EE008F-12C2-FA21-1D25-90463C6C068D}" created="2025-06-17T10:20:14.340">
        <p188:txBody>
          <a:bodyPr/>
          <a:lstStyle/>
          <a:p>
            <a:r>
              <a:rPr lang="en-GB"/>
              <a:t>Hmm probably informa?</a:t>
            </a:r>
          </a:p>
        </p188:txBody>
      </p188:reply>
      <p188:reply id="{B0ED1A2B-82E5-4E2A-9530-895F4830DE9C}" authorId="{B5EE008F-12C2-FA21-1D25-90463C6C068D}" created="2025-06-17T10:20:30.714">
        <p188:txBody>
          <a:bodyPr/>
          <a:lstStyle/>
          <a:p>
            <a:r>
              <a:rPr lang="en-GB"/>
              <a:t>As it’s in a document and not on a website, I don’t think so</a:t>
            </a:r>
          </a:p>
        </p188:txBody>
      </p188:reply>
      <p188:reply id="{E075FDC9-1999-42C0-B188-7EAD7D817F76}" authorId="{62E3868D-A5BF-F514-8220-63C221186C28}" created="2025-06-20T11:40:29.223">
        <p188:txBody>
          <a:bodyPr/>
          <a:lstStyle/>
          <a:p>
            <a:r>
              <a:rPr lang="de-DE"/>
              <a:t>Could you please explain why you think that? I don't think it makes a difference. We have to buy the right to use and multiply the image.</a:t>
            </a:r>
          </a:p>
        </p188:txBody>
      </p188:reply>
    </p188:replyLst>
    <p188:txBody>
      <a:bodyPr/>
      <a:lstStyle/>
      <a:p>
        <a:r>
          <a:rPr lang="en-GB"/>
          <a:t>Who owns this image? IFES definetly doesn‘t. If IFES hands out this document to organisers, who then will forward it to their exhibitors: Do they have to buy the rights for this image again?</a:t>
        </a:r>
      </a:p>
    </p188:txBody>
  </p188:cm>
</p188:cmLst>
</file>

<file path=ppt/comments/modernComment_157_5A7D8BFD.xml><?xml version="1.0" encoding="utf-8"?>
<p188:cmLst xmlns:a="http://schemas.openxmlformats.org/drawingml/2006/main" xmlns:r="http://schemas.openxmlformats.org/officeDocument/2006/relationships" xmlns:p188="http://schemas.microsoft.com/office/powerpoint/2018/8/main">
  <p188:cm id="{E3188ACF-E402-4032-8BD1-AD8662CCFD0B}" authorId="{62E3868D-A5BF-F514-8220-63C221186C28}" status="resolved" created="2025-06-16T11:43:27.270" complete="100000">
    <ac:txMkLst xmlns:ac="http://schemas.microsoft.com/office/drawing/2013/main/command">
      <pc:docMk xmlns:pc="http://schemas.microsoft.com/office/powerpoint/2013/main/command"/>
      <pc:sldMk xmlns:pc="http://schemas.microsoft.com/office/powerpoint/2013/main/command" cId="1518177277" sldId="343"/>
      <ac:spMk id="16" creationId="{49F51033-1EA2-EBDB-B19A-7F6736DF65C1}"/>
      <ac:txMk cp="191">
        <ac:context len="990" hash="1014369392"/>
      </ac:txMk>
    </ac:txMkLst>
    <p188:pos x="4945776" y="468057"/>
    <p188:txBody>
      <a:bodyPr/>
      <a:lstStyle/>
      <a:p>
        <a:r>
          <a:rPr lang="en-GB"/>
          <a:t>… that you source your contracor using our list of members. https://betterstands.org/about-better-stand/list-of-members/</a:t>
        </a:r>
      </a:p>
    </p188:txBody>
  </p188:cm>
  <p188:cm id="{03895284-63F7-46B3-AF8D-2A28A9B08062}" authorId="{62E3868D-A5BF-F514-8220-63C221186C28}" status="resolved" created="2025-06-16T11:44:32.684" complete="100000">
    <ac:txMkLst xmlns:ac="http://schemas.microsoft.com/office/drawing/2013/main/command">
      <pc:docMk xmlns:pc="http://schemas.microsoft.com/office/powerpoint/2013/main/command"/>
      <pc:sldMk xmlns:pc="http://schemas.microsoft.com/office/powerpoint/2013/main/command" cId="1518177277" sldId="343"/>
      <ac:spMk id="16" creationId="{49F51033-1EA2-EBDB-B19A-7F6736DF65C1}"/>
      <ac:txMk cp="560" len="217">
        <ac:context len="990" hash="1014369392"/>
      </ac:txMk>
    </ac:txMkLst>
    <p188:pos x="5013153" y="2421985"/>
    <p188:txBody>
      <a:bodyPr/>
      <a:lstStyle/>
      <a:p>
        <a:r>
          <a:rPr lang="en-GB"/>
          <a:t>This all applies to the better stands application process aswell. Service providers also will be trained on the 10 point framework.</a:t>
        </a:r>
      </a:p>
    </p188:txBody>
  </p188:cm>
</p188:cmLst>
</file>

<file path=ppt/comments/modernComment_161_E50287D7.xml><?xml version="1.0" encoding="utf-8"?>
<p188:cmLst xmlns:a="http://schemas.openxmlformats.org/drawingml/2006/main" xmlns:r="http://schemas.openxmlformats.org/officeDocument/2006/relationships" xmlns:p188="http://schemas.microsoft.com/office/powerpoint/2018/8/main">
  <p188:cm id="{DF8B5A08-DCBC-4955-AA14-4C3CBB00D5E8}" authorId="{62E3868D-A5BF-F514-8220-63C221186C28}" status="resolved" created="2025-06-16T12:00:23.015" complete="100000">
    <ac:txMkLst xmlns:ac="http://schemas.microsoft.com/office/drawing/2013/main/command">
      <pc:docMk xmlns:pc="http://schemas.microsoft.com/office/powerpoint/2013/main/command"/>
      <pc:sldMk xmlns:pc="http://schemas.microsoft.com/office/powerpoint/2013/main/command" cId="3842148311" sldId="353"/>
      <ac:spMk id="6" creationId="{EDF5770A-7C58-239E-706A-E9C2F843BAD0}"/>
      <ac:txMk cp="0">
        <ac:context len="442" hash="2358009810"/>
      </ac:txMk>
    </ac:txMkLst>
    <p188:pos x="9091745" y="709462"/>
    <p188:replyLst>
      <p188:reply id="{E5DCAE69-D856-474C-93DC-E413DD6052A7}" authorId="{B5EE008F-12C2-FA21-1D25-90463C6C068D}" created="2025-06-17T12:05:26.616">
        <p188:txBody>
          <a:bodyPr/>
          <a:lstStyle/>
          <a:p>
            <a:r>
              <a:rPr lang="en-GB"/>
              <a:t>I’ve used the content from the website</a:t>
            </a:r>
          </a:p>
        </p188:txBody>
      </p188:reply>
    </p188:replyLst>
    <p188:txBody>
      <a:bodyPr/>
      <a:lstStyle/>
      <a:p>
        <a:r>
          <a:rPr lang="en-GB"/>
          <a:t>Can we rephrase this sentence so it more like „we the exhibition and events industry want you to…“ instead of „we the organiser want to reduce the environmental impact of our events...“?</a:t>
        </a:r>
      </a:p>
    </p188:txBody>
  </p188:cm>
</p188:cmLst>
</file>

<file path=ppt/comments/modernComment_162_A6A42E01.xml><?xml version="1.0" encoding="utf-8"?>
<p188:cmLst xmlns:a="http://schemas.openxmlformats.org/drawingml/2006/main" xmlns:r="http://schemas.openxmlformats.org/officeDocument/2006/relationships" xmlns:p188="http://schemas.microsoft.com/office/powerpoint/2018/8/main">
  <p188:cm id="{6C2EB50D-DF22-402B-B3B0-19623CA7B8F8}" authorId="{62E3868D-A5BF-F514-8220-63C221186C28}" status="resolved" created="2025-06-16T12:04:34.818" complete="100000">
    <ac:txMkLst xmlns:ac="http://schemas.microsoft.com/office/drawing/2013/main/command">
      <pc:docMk xmlns:pc="http://schemas.microsoft.com/office/powerpoint/2013/main/command"/>
      <pc:sldMk xmlns:pc="http://schemas.microsoft.com/office/powerpoint/2013/main/command" cId="2795777537" sldId="354"/>
      <ac:spMk id="7" creationId="{C811B00C-3FDF-60C2-29DF-DEFB66C1E00B}"/>
      <ac:txMk cp="395" len="128">
        <ac:context len="777" hash="2028656901"/>
      </ac:txMk>
    </ac:txMkLst>
    <p188:pos x="4751472" y="3154416"/>
    <p188:txBody>
      <a:bodyPr/>
      <a:lstStyle/>
      <a:p>
        <a:r>
          <a:rPr lang="en-GB"/>
          <a:t>...and ask them to apply for Better Stands to be part of the pre-assessment process</a:t>
        </a:r>
      </a:p>
    </p188:txBody>
  </p188:cm>
</p188:cmLst>
</file>

<file path=ppt/comments/modernComment_163_7F54BF78.xml><?xml version="1.0" encoding="utf-8"?>
<p188:cmLst xmlns:a="http://schemas.openxmlformats.org/drawingml/2006/main" xmlns:r="http://schemas.openxmlformats.org/officeDocument/2006/relationships" xmlns:p188="http://schemas.microsoft.com/office/powerpoint/2018/8/main">
  <p188:cm id="{EC79E288-3DD5-4B39-B45F-37E362B61938}" authorId="{B5EE008F-12C2-FA21-1D25-90463C6C068D}" status="resolved" created="2025-06-17T12:05:44.498" complete="100000">
    <pc:sldMkLst xmlns:pc="http://schemas.microsoft.com/office/powerpoint/2013/main/command">
      <pc:docMk/>
      <pc:sldMk cId="2136260472" sldId="355"/>
    </pc:sldMkLst>
    <p188:replyLst>
      <p188:reply id="{84A2DD5A-3BE0-4615-B563-BA9428DBF513}" authorId="{62E3868D-A5BF-F514-8220-63C221186C28}" created="2025-06-20T13:56:11.278">
        <p188:txBody>
          <a:bodyPr/>
          <a:lstStyle/>
          <a:p>
            <a:r>
              <a:rPr lang="en-GB"/>
              <a:t>How about this one? I had no image so I let AI create one for me. Is that fine with you?</a:t>
            </a:r>
          </a:p>
        </p188:txBody>
      </p188:reply>
      <p188:reply id="{08F2A461-403A-4A94-ACD4-625082BCFBDF}" authorId="{62E3868D-A5BF-F514-8220-63C221186C28}" created="2025-06-23T11:23:07.148">
        <p188:txBody>
          <a:bodyPr/>
          <a:lstStyle/>
          <a:p>
            <a:r>
              <a:rPr lang="en-GB"/>
              <a:t>I thought about it and now I think, that the use of AI images would damage our credibility </a:t>
            </a:r>
          </a:p>
        </p188:txBody>
      </p188:reply>
    </p188:replyLst>
    <p188:txBody>
      <a:bodyPr/>
      <a:lstStyle/>
      <a:p>
        <a:r>
          <a:rPr lang="en-GB"/>
          <a:t>Jan - could you add a slide on this?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357CBC-5CAC-7C71-F3D9-5423DB08E0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9F44D86-791B-9542-9242-8AA58F4C5E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AF5909-2659-8B40-A7ED-E467F217328E}" type="datetimeFigureOut">
              <a:rPr lang="en-US" smtClean="0"/>
              <a:t>4/28/2026</a:t>
            </a:fld>
            <a:endParaRPr lang="en-US"/>
          </a:p>
        </p:txBody>
      </p:sp>
      <p:sp>
        <p:nvSpPr>
          <p:cNvPr id="4" name="Footer Placeholder 3">
            <a:extLst>
              <a:ext uri="{FF2B5EF4-FFF2-40B4-BE49-F238E27FC236}">
                <a16:creationId xmlns:a16="http://schemas.microsoft.com/office/drawing/2014/main" id="{A99210C6-21A4-C322-5DD9-12A6308C20B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A742D6C-0303-E4A8-CC7C-A6F540AC95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94B78A-A054-CE48-83D2-C7A7FA5117B7}" type="slidenum">
              <a:rPr lang="en-US" smtClean="0"/>
              <a:t>‹#›</a:t>
            </a:fld>
            <a:endParaRPr lang="en-US"/>
          </a:p>
        </p:txBody>
      </p:sp>
    </p:spTree>
    <p:extLst>
      <p:ext uri="{BB962C8B-B14F-4D97-AF65-F5344CB8AC3E}">
        <p14:creationId xmlns:p14="http://schemas.microsoft.com/office/powerpoint/2010/main" val="266604791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543B5E-A885-4898-AAF4-12DA96D5AC8E}" type="datetimeFigureOut">
              <a:rPr lang="en-GB" smtClean="0"/>
              <a:t>28/04/2026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152E2-6972-4396-B16A-8B9701396DDE}" type="slidenum">
              <a:rPr lang="en-GB" smtClean="0"/>
              <a:t>‹#›</a:t>
            </a:fld>
            <a:endParaRPr lang="en-GB"/>
          </a:p>
        </p:txBody>
      </p:sp>
    </p:spTree>
    <p:extLst>
      <p:ext uri="{BB962C8B-B14F-4D97-AF65-F5344CB8AC3E}">
        <p14:creationId xmlns:p14="http://schemas.microsoft.com/office/powerpoint/2010/main" val="2004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svg"/><Relationship Id="rId1" Type="http://schemas.openxmlformats.org/officeDocument/2006/relationships/slideMaster" Target="../slideMasters/slideMaster2.xml"/><Relationship Id="rId5" Type="http://schemas.openxmlformats.org/officeDocument/2006/relationships/image" Target="../media/image1.svg"/><Relationship Id="rId4" Type="http://schemas.openxmlformats.org/officeDocument/2006/relationships/image" Target="../media/image1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svg"/><Relationship Id="rId1" Type="http://schemas.openxmlformats.org/officeDocument/2006/relationships/slideMaster" Target="../slideMasters/slideMaster2.xml"/><Relationship Id="rId4" Type="http://schemas.openxmlformats.org/officeDocument/2006/relationships/image" Target="../media/image18.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0213" y="1557338"/>
            <a:ext cx="11329987"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ource or footer text placeholder">
            <a:extLst>
              <a:ext uri="{FF2B5EF4-FFF2-40B4-BE49-F238E27FC236}">
                <a16:creationId xmlns:a16="http://schemas.microsoft.com/office/drawing/2014/main" id="{F54006D4-3C5E-2672-DB36-9848672CB192}"/>
              </a:ext>
            </a:extLst>
          </p:cNvPr>
          <p:cNvSpPr>
            <a:spLocks noGrp="1"/>
          </p:cNvSpPr>
          <p:nvPr>
            <p:ph type="body" sz="quarter" idx="13" hasCustomPrompt="1"/>
          </p:nvPr>
        </p:nvSpPr>
        <p:spPr>
          <a:xfrm>
            <a:off x="6096000" y="6429374"/>
            <a:ext cx="5664200" cy="428626"/>
          </a:xfrm>
        </p:spPr>
        <p:txBody>
          <a:bodyPr/>
          <a:lstStyle/>
          <a:p>
            <a:pPr lvl="4"/>
            <a:r>
              <a:rPr lang="en-GB" cap="none" baseline="0"/>
              <a:t>This is your footer/source text area</a:t>
            </a:r>
          </a:p>
        </p:txBody>
      </p:sp>
    </p:spTree>
    <p:extLst>
      <p:ext uri="{BB962C8B-B14F-4D97-AF65-F5344CB8AC3E}">
        <p14:creationId xmlns:p14="http://schemas.microsoft.com/office/powerpoint/2010/main" val="48266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0213" y="2029170"/>
            <a:ext cx="11329987" cy="4174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ource or footer text placeholder">
            <a:extLst>
              <a:ext uri="{FF2B5EF4-FFF2-40B4-BE49-F238E27FC236}">
                <a16:creationId xmlns:a16="http://schemas.microsoft.com/office/drawing/2014/main" id="{F54006D4-3C5E-2672-DB36-9848672CB192}"/>
              </a:ext>
            </a:extLst>
          </p:cNvPr>
          <p:cNvSpPr>
            <a:spLocks noGrp="1"/>
          </p:cNvSpPr>
          <p:nvPr>
            <p:ph type="body" sz="quarter" idx="13" hasCustomPrompt="1"/>
          </p:nvPr>
        </p:nvSpPr>
        <p:spPr>
          <a:xfrm>
            <a:off x="6096000" y="6429374"/>
            <a:ext cx="5664200" cy="428626"/>
          </a:xfrm>
        </p:spPr>
        <p:txBody>
          <a:bodyPr/>
          <a:lstStyle/>
          <a:p>
            <a:pPr lvl="4"/>
            <a:r>
              <a:rPr lang="en-GB" cap="none" baseline="0"/>
              <a:t>This is your footer/source text area</a:t>
            </a:r>
          </a:p>
        </p:txBody>
      </p:sp>
      <p:sp>
        <p:nvSpPr>
          <p:cNvPr id="5" name="Text Placeholder 4">
            <a:extLst>
              <a:ext uri="{FF2B5EF4-FFF2-40B4-BE49-F238E27FC236}">
                <a16:creationId xmlns:a16="http://schemas.microsoft.com/office/drawing/2014/main" id="{30A42034-3515-3CFC-0DB4-FE5E11823E53}"/>
              </a:ext>
            </a:extLst>
          </p:cNvPr>
          <p:cNvSpPr>
            <a:spLocks noGrp="1"/>
          </p:cNvSpPr>
          <p:nvPr>
            <p:ph type="body" sz="quarter" idx="22"/>
          </p:nvPr>
        </p:nvSpPr>
        <p:spPr>
          <a:xfrm>
            <a:off x="430213" y="1557338"/>
            <a:ext cx="11312774" cy="471833"/>
          </a:xfrm>
        </p:spPr>
        <p:txBody>
          <a:bodyPr wrap="square" bIns="216000" anchor="t">
            <a:spAutoFit/>
          </a:bodyPr>
          <a:lstStyle>
            <a:lvl1pPr algn="l">
              <a:defRPr sz="1600" cap="all" baseline="0">
                <a:solidFill>
                  <a:schemeClr val="bg2"/>
                </a:solidFill>
              </a:defRPr>
            </a:lvl1pPr>
          </a:lstStyle>
          <a:p>
            <a:pPr lvl="0"/>
            <a:r>
              <a:rPr lang="en-GB"/>
              <a:t>Click to edit Master text</a:t>
            </a:r>
            <a:endParaRPr lang="en-US"/>
          </a:p>
        </p:txBody>
      </p:sp>
    </p:spTree>
    <p:extLst>
      <p:ext uri="{BB962C8B-B14F-4D97-AF65-F5344CB8AC3E}">
        <p14:creationId xmlns:p14="http://schemas.microsoft.com/office/powerpoint/2010/main" val="357961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0214" y="1557338"/>
            <a:ext cx="5449786"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Content Placeholder 5">
            <a:extLst>
              <a:ext uri="{FF2B5EF4-FFF2-40B4-BE49-F238E27FC236}">
                <a16:creationId xmlns:a16="http://schemas.microsoft.com/office/drawing/2014/main" id="{08465C30-4FF3-B92C-B7C9-B9D1B95724D3}"/>
              </a:ext>
            </a:extLst>
          </p:cNvPr>
          <p:cNvSpPr>
            <a:spLocks noGrp="1"/>
          </p:cNvSpPr>
          <p:nvPr>
            <p:ph sz="quarter" idx="14"/>
          </p:nvPr>
        </p:nvSpPr>
        <p:spPr>
          <a:xfrm>
            <a:off x="6309646" y="1557338"/>
            <a:ext cx="5449786"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4114287"/>
      </p:ext>
    </p:extLst>
  </p:cSld>
  <p:clrMapOvr>
    <a:masterClrMapping/>
  </p:clrMapOvr>
  <p:extLst>
    <p:ext uri="{DCECCB84-F9BA-43D5-87BE-67443E8EF086}">
      <p15:sldGuideLst xmlns:p15="http://schemas.microsoft.com/office/powerpoint/2012/main">
        <p15:guide id="1" pos="3704" userDrawn="1">
          <p15:clr>
            <a:srgbClr val="FBAE40"/>
          </p15:clr>
        </p15:guide>
        <p15:guide id="2" pos="397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0214" y="2029170"/>
            <a:ext cx="5449786" cy="4174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Content Placeholder 5">
            <a:extLst>
              <a:ext uri="{FF2B5EF4-FFF2-40B4-BE49-F238E27FC236}">
                <a16:creationId xmlns:a16="http://schemas.microsoft.com/office/drawing/2014/main" id="{08465C30-4FF3-B92C-B7C9-B9D1B95724D3}"/>
              </a:ext>
            </a:extLst>
          </p:cNvPr>
          <p:cNvSpPr>
            <a:spLocks noGrp="1"/>
          </p:cNvSpPr>
          <p:nvPr>
            <p:ph sz="quarter" idx="14"/>
          </p:nvPr>
        </p:nvSpPr>
        <p:spPr>
          <a:xfrm>
            <a:off x="6309646" y="2029170"/>
            <a:ext cx="5449786" cy="4174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7EFA47E-2503-DC11-2262-C28A35C4530B}"/>
              </a:ext>
            </a:extLst>
          </p:cNvPr>
          <p:cNvSpPr>
            <a:spLocks noGrp="1"/>
          </p:cNvSpPr>
          <p:nvPr>
            <p:ph type="body" sz="quarter" idx="22"/>
          </p:nvPr>
        </p:nvSpPr>
        <p:spPr>
          <a:xfrm>
            <a:off x="430214" y="1557338"/>
            <a:ext cx="5449786" cy="471833"/>
          </a:xfrm>
        </p:spPr>
        <p:txBody>
          <a:bodyPr wrap="square" bIns="216000" anchor="t">
            <a:spAutoFit/>
          </a:bodyPr>
          <a:lstStyle>
            <a:lvl1pPr algn="l">
              <a:defRPr sz="1600" cap="all" baseline="0">
                <a:solidFill>
                  <a:schemeClr val="bg2"/>
                </a:solidFill>
              </a:defRPr>
            </a:lvl1pPr>
          </a:lstStyle>
          <a:p>
            <a:pPr lvl="0"/>
            <a:r>
              <a:rPr lang="en-GB"/>
              <a:t>Click to edit Master text</a:t>
            </a:r>
            <a:endParaRPr lang="en-US"/>
          </a:p>
        </p:txBody>
      </p:sp>
      <p:sp>
        <p:nvSpPr>
          <p:cNvPr id="8" name="Text Placeholder 4">
            <a:extLst>
              <a:ext uri="{FF2B5EF4-FFF2-40B4-BE49-F238E27FC236}">
                <a16:creationId xmlns:a16="http://schemas.microsoft.com/office/drawing/2014/main" id="{2AF0B636-D6A1-3A22-0900-0E5136C9E468}"/>
              </a:ext>
            </a:extLst>
          </p:cNvPr>
          <p:cNvSpPr>
            <a:spLocks noGrp="1"/>
          </p:cNvSpPr>
          <p:nvPr>
            <p:ph type="body" sz="quarter" idx="23"/>
          </p:nvPr>
        </p:nvSpPr>
        <p:spPr>
          <a:xfrm>
            <a:off x="6309646" y="1557338"/>
            <a:ext cx="5449786" cy="471833"/>
          </a:xfrm>
        </p:spPr>
        <p:txBody>
          <a:bodyPr wrap="square" bIns="216000" anchor="t">
            <a:spAutoFit/>
          </a:bodyPr>
          <a:lstStyle>
            <a:lvl1pPr algn="l">
              <a:defRPr sz="1600" cap="all" baseline="0">
                <a:solidFill>
                  <a:schemeClr val="bg2"/>
                </a:solidFill>
              </a:defRPr>
            </a:lvl1pPr>
          </a:lstStyle>
          <a:p>
            <a:pPr lvl="0"/>
            <a:r>
              <a:rPr lang="en-GB"/>
              <a:t>Click to edit Master text</a:t>
            </a:r>
            <a:endParaRPr lang="en-US"/>
          </a:p>
        </p:txBody>
      </p:sp>
    </p:spTree>
    <p:extLst>
      <p:ext uri="{BB962C8B-B14F-4D97-AF65-F5344CB8AC3E}">
        <p14:creationId xmlns:p14="http://schemas.microsoft.com/office/powerpoint/2010/main" val="4181674778"/>
      </p:ext>
    </p:extLst>
  </p:cSld>
  <p:clrMapOvr>
    <a:masterClrMapping/>
  </p:clrMapOvr>
  <p:extLst>
    <p:ext uri="{DCECCB84-F9BA-43D5-87BE-67443E8EF086}">
      <p15:sldGuideLst xmlns:p15="http://schemas.microsoft.com/office/powerpoint/2012/main">
        <p15:guide id="1" pos="3704" userDrawn="1">
          <p15:clr>
            <a:srgbClr val="FBAE40"/>
          </p15:clr>
        </p15:guide>
        <p15:guide id="2" pos="397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1801" y="1557338"/>
            <a:ext cx="3456000"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5">
            <a:extLst>
              <a:ext uri="{FF2B5EF4-FFF2-40B4-BE49-F238E27FC236}">
                <a16:creationId xmlns:a16="http://schemas.microsoft.com/office/drawing/2014/main" id="{02DE02A7-1538-1465-1FAE-E220FBFD5686}"/>
              </a:ext>
            </a:extLst>
          </p:cNvPr>
          <p:cNvSpPr>
            <a:spLocks noGrp="1"/>
          </p:cNvSpPr>
          <p:nvPr>
            <p:ph sz="quarter" idx="14"/>
          </p:nvPr>
        </p:nvSpPr>
        <p:spPr>
          <a:xfrm>
            <a:off x="4368000" y="1557338"/>
            <a:ext cx="3456000"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5">
            <a:extLst>
              <a:ext uri="{FF2B5EF4-FFF2-40B4-BE49-F238E27FC236}">
                <a16:creationId xmlns:a16="http://schemas.microsoft.com/office/drawing/2014/main" id="{E9448591-29A3-0243-6422-244D5F755FBE}"/>
              </a:ext>
            </a:extLst>
          </p:cNvPr>
          <p:cNvSpPr>
            <a:spLocks noGrp="1"/>
          </p:cNvSpPr>
          <p:nvPr>
            <p:ph sz="quarter" idx="15"/>
          </p:nvPr>
        </p:nvSpPr>
        <p:spPr>
          <a:xfrm>
            <a:off x="8304199" y="1557338"/>
            <a:ext cx="3456000"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02473612"/>
      </p:ext>
    </p:extLst>
  </p:cSld>
  <p:clrMapOvr>
    <a:masterClrMapping/>
  </p:clrMapOvr>
  <p:extLst>
    <p:ext uri="{DCECCB84-F9BA-43D5-87BE-67443E8EF086}">
      <p15:sldGuideLst xmlns:p15="http://schemas.microsoft.com/office/powerpoint/2012/main">
        <p15:guide id="1" pos="2457" userDrawn="1">
          <p15:clr>
            <a:srgbClr val="FBAE40"/>
          </p15:clr>
        </p15:guide>
        <p15:guide id="2" pos="2751" userDrawn="1">
          <p15:clr>
            <a:srgbClr val="FBAE40"/>
          </p15:clr>
        </p15:guide>
        <p15:guide id="3" pos="4929" userDrawn="1">
          <p15:clr>
            <a:srgbClr val="FBAE40"/>
          </p15:clr>
        </p15:guide>
        <p15:guide id="4" pos="522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1801" y="2029170"/>
            <a:ext cx="3456000" cy="4174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5">
            <a:extLst>
              <a:ext uri="{FF2B5EF4-FFF2-40B4-BE49-F238E27FC236}">
                <a16:creationId xmlns:a16="http://schemas.microsoft.com/office/drawing/2014/main" id="{02DE02A7-1538-1465-1FAE-E220FBFD5686}"/>
              </a:ext>
            </a:extLst>
          </p:cNvPr>
          <p:cNvSpPr>
            <a:spLocks noGrp="1"/>
          </p:cNvSpPr>
          <p:nvPr>
            <p:ph sz="quarter" idx="14"/>
          </p:nvPr>
        </p:nvSpPr>
        <p:spPr>
          <a:xfrm>
            <a:off x="4368000" y="2029170"/>
            <a:ext cx="3456000" cy="4174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5">
            <a:extLst>
              <a:ext uri="{FF2B5EF4-FFF2-40B4-BE49-F238E27FC236}">
                <a16:creationId xmlns:a16="http://schemas.microsoft.com/office/drawing/2014/main" id="{E9448591-29A3-0243-6422-244D5F755FBE}"/>
              </a:ext>
            </a:extLst>
          </p:cNvPr>
          <p:cNvSpPr>
            <a:spLocks noGrp="1"/>
          </p:cNvSpPr>
          <p:nvPr>
            <p:ph sz="quarter" idx="15"/>
          </p:nvPr>
        </p:nvSpPr>
        <p:spPr>
          <a:xfrm>
            <a:off x="8304199" y="2029170"/>
            <a:ext cx="3456000" cy="4174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83C7AF4-5568-DB2D-CE19-F2A8FC950FB7}"/>
              </a:ext>
            </a:extLst>
          </p:cNvPr>
          <p:cNvSpPr>
            <a:spLocks noGrp="1"/>
          </p:cNvSpPr>
          <p:nvPr>
            <p:ph type="body" sz="quarter" idx="22"/>
          </p:nvPr>
        </p:nvSpPr>
        <p:spPr>
          <a:xfrm>
            <a:off x="447427" y="1557338"/>
            <a:ext cx="3456000" cy="471833"/>
          </a:xfrm>
        </p:spPr>
        <p:txBody>
          <a:bodyPr bIns="216000" anchor="t">
            <a:spAutoFit/>
          </a:bodyPr>
          <a:lstStyle>
            <a:lvl1pPr algn="l">
              <a:defRPr sz="1600" cap="all" baseline="0">
                <a:solidFill>
                  <a:schemeClr val="bg2"/>
                </a:solidFill>
              </a:defRPr>
            </a:lvl1pPr>
          </a:lstStyle>
          <a:p>
            <a:pPr lvl="0"/>
            <a:r>
              <a:rPr lang="en-GB"/>
              <a:t>Click to edit Master text</a:t>
            </a:r>
            <a:endParaRPr lang="en-US"/>
          </a:p>
        </p:txBody>
      </p:sp>
      <p:sp>
        <p:nvSpPr>
          <p:cNvPr id="7" name="Text Placeholder 4">
            <a:extLst>
              <a:ext uri="{FF2B5EF4-FFF2-40B4-BE49-F238E27FC236}">
                <a16:creationId xmlns:a16="http://schemas.microsoft.com/office/drawing/2014/main" id="{D29BF425-5250-3CD2-6A59-C9C15E3C2C7C}"/>
              </a:ext>
            </a:extLst>
          </p:cNvPr>
          <p:cNvSpPr>
            <a:spLocks noGrp="1"/>
          </p:cNvSpPr>
          <p:nvPr>
            <p:ph type="body" sz="quarter" idx="24"/>
          </p:nvPr>
        </p:nvSpPr>
        <p:spPr>
          <a:xfrm>
            <a:off x="4367213" y="1557338"/>
            <a:ext cx="3456000" cy="471833"/>
          </a:xfrm>
        </p:spPr>
        <p:txBody>
          <a:bodyPr bIns="216000" anchor="t">
            <a:spAutoFit/>
          </a:bodyPr>
          <a:lstStyle>
            <a:lvl1pPr algn="l">
              <a:defRPr sz="1600" cap="all" baseline="0">
                <a:solidFill>
                  <a:schemeClr val="bg2"/>
                </a:solidFill>
              </a:defRPr>
            </a:lvl1pPr>
          </a:lstStyle>
          <a:p>
            <a:pPr lvl="0"/>
            <a:r>
              <a:rPr lang="en-GB"/>
              <a:t>Click to edit Master text</a:t>
            </a:r>
            <a:endParaRPr lang="en-US"/>
          </a:p>
        </p:txBody>
      </p:sp>
      <p:sp>
        <p:nvSpPr>
          <p:cNvPr id="9" name="Text Placeholder 4">
            <a:extLst>
              <a:ext uri="{FF2B5EF4-FFF2-40B4-BE49-F238E27FC236}">
                <a16:creationId xmlns:a16="http://schemas.microsoft.com/office/drawing/2014/main" id="{76F98316-2137-DB1A-8B18-52C1C6689BD4}"/>
              </a:ext>
            </a:extLst>
          </p:cNvPr>
          <p:cNvSpPr>
            <a:spLocks noGrp="1"/>
          </p:cNvSpPr>
          <p:nvPr>
            <p:ph type="body" sz="quarter" idx="25"/>
          </p:nvPr>
        </p:nvSpPr>
        <p:spPr>
          <a:xfrm>
            <a:off x="8291513" y="1557338"/>
            <a:ext cx="3456000" cy="471833"/>
          </a:xfrm>
        </p:spPr>
        <p:txBody>
          <a:bodyPr bIns="216000" anchor="t">
            <a:spAutoFit/>
          </a:bodyPr>
          <a:lstStyle>
            <a:lvl1pPr algn="l">
              <a:defRPr sz="1600" cap="all" baseline="0">
                <a:solidFill>
                  <a:schemeClr val="bg2"/>
                </a:solidFill>
              </a:defRPr>
            </a:lvl1pPr>
          </a:lstStyle>
          <a:p>
            <a:pPr lvl="0"/>
            <a:r>
              <a:rPr lang="en-GB"/>
              <a:t>Click to edit Master text</a:t>
            </a:r>
            <a:endParaRPr lang="en-US"/>
          </a:p>
        </p:txBody>
      </p:sp>
    </p:spTree>
    <p:extLst>
      <p:ext uri="{BB962C8B-B14F-4D97-AF65-F5344CB8AC3E}">
        <p14:creationId xmlns:p14="http://schemas.microsoft.com/office/powerpoint/2010/main" val="2174348110"/>
      </p:ext>
    </p:extLst>
  </p:cSld>
  <p:clrMapOvr>
    <a:masterClrMapping/>
  </p:clrMapOvr>
  <p:extLst>
    <p:ext uri="{DCECCB84-F9BA-43D5-87BE-67443E8EF086}">
      <p15:sldGuideLst xmlns:p15="http://schemas.microsoft.com/office/powerpoint/2012/main">
        <p15:guide id="1" pos="2457" userDrawn="1">
          <p15:clr>
            <a:srgbClr val="FBAE40"/>
          </p15:clr>
        </p15:guide>
        <p15:guide id="2" pos="2751" userDrawn="1">
          <p15:clr>
            <a:srgbClr val="FBAE40"/>
          </p15:clr>
        </p15:guide>
        <p15:guide id="3" pos="4929" userDrawn="1">
          <p15:clr>
            <a:srgbClr val="FBAE40"/>
          </p15:clr>
        </p15:guide>
        <p15:guide id="4" pos="522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lumn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9" name="Source or footer text placeholder">
            <a:extLst>
              <a:ext uri="{FF2B5EF4-FFF2-40B4-BE49-F238E27FC236}">
                <a16:creationId xmlns:a16="http://schemas.microsoft.com/office/drawing/2014/main" id="{F54006D4-3C5E-2672-DB36-9848672CB192}"/>
              </a:ext>
            </a:extLst>
          </p:cNvPr>
          <p:cNvSpPr>
            <a:spLocks noGrp="1"/>
          </p:cNvSpPr>
          <p:nvPr>
            <p:ph type="body" sz="quarter" idx="13" hasCustomPrompt="1"/>
          </p:nvPr>
        </p:nvSpPr>
        <p:spPr>
          <a:xfrm>
            <a:off x="6096000" y="6429374"/>
            <a:ext cx="5664200" cy="428626"/>
          </a:xfrm>
        </p:spPr>
        <p:txBody>
          <a:bodyPr/>
          <a:lstStyle/>
          <a:p>
            <a:pPr lvl="4"/>
            <a:r>
              <a:rPr lang="en-GB" cap="none" baseline="0"/>
              <a:t>This is your footer/source text area</a:t>
            </a:r>
          </a:p>
        </p:txBody>
      </p:sp>
      <p:sp>
        <p:nvSpPr>
          <p:cNvPr id="12" name="Content Placeholder 5">
            <a:extLst>
              <a:ext uri="{FF2B5EF4-FFF2-40B4-BE49-F238E27FC236}">
                <a16:creationId xmlns:a16="http://schemas.microsoft.com/office/drawing/2014/main" id="{5DE3558F-DEBD-0C13-020A-DB32F4D7341A}"/>
              </a:ext>
            </a:extLst>
          </p:cNvPr>
          <p:cNvSpPr>
            <a:spLocks noGrp="1"/>
          </p:cNvSpPr>
          <p:nvPr>
            <p:ph sz="quarter" idx="16"/>
          </p:nvPr>
        </p:nvSpPr>
        <p:spPr>
          <a:xfrm>
            <a:off x="431801" y="3788350"/>
            <a:ext cx="3456000" cy="2401006"/>
          </a:xfrm>
        </p:spPr>
        <p:txBody>
          <a:bodyPr tIns="216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Content Placeholder 5">
            <a:extLst>
              <a:ext uri="{FF2B5EF4-FFF2-40B4-BE49-F238E27FC236}">
                <a16:creationId xmlns:a16="http://schemas.microsoft.com/office/drawing/2014/main" id="{8C084DFC-3D77-8CEB-4F64-17DEE32670B2}"/>
              </a:ext>
            </a:extLst>
          </p:cNvPr>
          <p:cNvSpPr>
            <a:spLocks noGrp="1"/>
          </p:cNvSpPr>
          <p:nvPr>
            <p:ph sz="quarter" idx="17"/>
          </p:nvPr>
        </p:nvSpPr>
        <p:spPr>
          <a:xfrm>
            <a:off x="4368000" y="3788350"/>
            <a:ext cx="3456000" cy="2401006"/>
          </a:xfrm>
        </p:spPr>
        <p:txBody>
          <a:bodyPr tIns="216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Content Placeholder 5">
            <a:extLst>
              <a:ext uri="{FF2B5EF4-FFF2-40B4-BE49-F238E27FC236}">
                <a16:creationId xmlns:a16="http://schemas.microsoft.com/office/drawing/2014/main" id="{EBF49BF9-1A5C-2D5A-98A7-F232DA026E40}"/>
              </a:ext>
            </a:extLst>
          </p:cNvPr>
          <p:cNvSpPr>
            <a:spLocks noGrp="1"/>
          </p:cNvSpPr>
          <p:nvPr>
            <p:ph sz="quarter" idx="18"/>
          </p:nvPr>
        </p:nvSpPr>
        <p:spPr>
          <a:xfrm>
            <a:off x="8304199" y="3788350"/>
            <a:ext cx="3456000" cy="2401006"/>
          </a:xfrm>
        </p:spPr>
        <p:txBody>
          <a:bodyPr tIns="216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Picture Placeholder 15">
            <a:extLst>
              <a:ext uri="{FF2B5EF4-FFF2-40B4-BE49-F238E27FC236}">
                <a16:creationId xmlns:a16="http://schemas.microsoft.com/office/drawing/2014/main" id="{96D0E062-D83F-902C-E481-F23DA41F0137}"/>
              </a:ext>
            </a:extLst>
          </p:cNvPr>
          <p:cNvSpPr>
            <a:spLocks noGrp="1"/>
          </p:cNvSpPr>
          <p:nvPr>
            <p:ph type="pic" sz="quarter" idx="19"/>
          </p:nvPr>
        </p:nvSpPr>
        <p:spPr>
          <a:xfrm>
            <a:off x="431801" y="1557338"/>
            <a:ext cx="3456000" cy="2196000"/>
          </a:xfrm>
          <a:prstGeom prst="round2SameRect">
            <a:avLst>
              <a:gd name="adj1" fmla="val 7992"/>
              <a:gd name="adj2" fmla="val 0"/>
            </a:avLst>
          </a:prstGeom>
          <a:solidFill>
            <a:schemeClr val="bg1">
              <a:lumMod val="95000"/>
            </a:schemeClr>
          </a:solidFill>
        </p:spPr>
        <p:txBody>
          <a:bodyPr/>
          <a:lstStyle/>
          <a:p>
            <a:endParaRPr lang="en-GB"/>
          </a:p>
        </p:txBody>
      </p:sp>
      <p:sp>
        <p:nvSpPr>
          <p:cNvPr id="21" name="Picture Placeholder 15">
            <a:extLst>
              <a:ext uri="{FF2B5EF4-FFF2-40B4-BE49-F238E27FC236}">
                <a16:creationId xmlns:a16="http://schemas.microsoft.com/office/drawing/2014/main" id="{947BE15C-E231-B095-9682-13BC17B47F93}"/>
              </a:ext>
            </a:extLst>
          </p:cNvPr>
          <p:cNvSpPr>
            <a:spLocks noGrp="1"/>
          </p:cNvSpPr>
          <p:nvPr>
            <p:ph type="pic" sz="quarter" idx="22"/>
          </p:nvPr>
        </p:nvSpPr>
        <p:spPr>
          <a:xfrm>
            <a:off x="4367213" y="1557338"/>
            <a:ext cx="3456000" cy="2196000"/>
          </a:xfrm>
          <a:prstGeom prst="round2SameRect">
            <a:avLst>
              <a:gd name="adj1" fmla="val 7992"/>
              <a:gd name="adj2" fmla="val 0"/>
            </a:avLst>
          </a:prstGeom>
          <a:solidFill>
            <a:schemeClr val="bg1">
              <a:lumMod val="95000"/>
            </a:schemeClr>
          </a:solidFill>
        </p:spPr>
        <p:txBody>
          <a:bodyPr/>
          <a:lstStyle/>
          <a:p>
            <a:endParaRPr lang="en-GB"/>
          </a:p>
        </p:txBody>
      </p:sp>
      <p:sp>
        <p:nvSpPr>
          <p:cNvPr id="22" name="Picture Placeholder 15">
            <a:extLst>
              <a:ext uri="{FF2B5EF4-FFF2-40B4-BE49-F238E27FC236}">
                <a16:creationId xmlns:a16="http://schemas.microsoft.com/office/drawing/2014/main" id="{5DAF8AEE-98DD-69A5-4905-F7E31C5C5D21}"/>
              </a:ext>
            </a:extLst>
          </p:cNvPr>
          <p:cNvSpPr>
            <a:spLocks noGrp="1"/>
          </p:cNvSpPr>
          <p:nvPr>
            <p:ph type="pic" sz="quarter" idx="23"/>
          </p:nvPr>
        </p:nvSpPr>
        <p:spPr>
          <a:xfrm>
            <a:off x="8304199" y="1557338"/>
            <a:ext cx="3456000" cy="2196000"/>
          </a:xfrm>
          <a:prstGeom prst="round2SameRect">
            <a:avLst>
              <a:gd name="adj1" fmla="val 7992"/>
              <a:gd name="adj2" fmla="val 0"/>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2973417821"/>
      </p:ext>
    </p:extLst>
  </p:cSld>
  <p:clrMapOvr>
    <a:masterClrMapping/>
  </p:clrMapOvr>
  <p:extLst>
    <p:ext uri="{DCECCB84-F9BA-43D5-87BE-67443E8EF086}">
      <p15:sldGuideLst xmlns:p15="http://schemas.microsoft.com/office/powerpoint/2012/main">
        <p15:guide id="1" pos="2457">
          <p15:clr>
            <a:srgbClr val="FBAE40"/>
          </p15:clr>
        </p15:guide>
        <p15:guide id="2" pos="2751">
          <p15:clr>
            <a:srgbClr val="FBAE40"/>
          </p15:clr>
        </p15:guide>
        <p15:guide id="3" pos="4929">
          <p15:clr>
            <a:srgbClr val="FBAE40"/>
          </p15:clr>
        </p15:guide>
        <p15:guide id="4" pos="522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thirds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1801" y="1557338"/>
            <a:ext cx="3456000"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5">
            <a:extLst>
              <a:ext uri="{FF2B5EF4-FFF2-40B4-BE49-F238E27FC236}">
                <a16:creationId xmlns:a16="http://schemas.microsoft.com/office/drawing/2014/main" id="{02DE02A7-1538-1465-1FAE-E220FBFD5686}"/>
              </a:ext>
            </a:extLst>
          </p:cNvPr>
          <p:cNvSpPr>
            <a:spLocks noGrp="1"/>
          </p:cNvSpPr>
          <p:nvPr>
            <p:ph sz="quarter" idx="14"/>
          </p:nvPr>
        </p:nvSpPr>
        <p:spPr>
          <a:xfrm>
            <a:off x="4367999" y="1557338"/>
            <a:ext cx="7392199"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98193368"/>
      </p:ext>
    </p:extLst>
  </p:cSld>
  <p:clrMapOvr>
    <a:masterClrMapping/>
  </p:clrMapOvr>
  <p:extLst>
    <p:ext uri="{DCECCB84-F9BA-43D5-87BE-67443E8EF086}">
      <p15:sldGuideLst xmlns:p15="http://schemas.microsoft.com/office/powerpoint/2012/main">
        <p15:guide id="1" pos="2457" userDrawn="1">
          <p15:clr>
            <a:srgbClr val="FBAE40"/>
          </p15:clr>
        </p15:guide>
        <p15:guide id="2" pos="2751" userDrawn="1">
          <p15:clr>
            <a:srgbClr val="FBAE40"/>
          </p15:clr>
        </p15:guide>
        <p15:guide id="3" pos="4929" userDrawn="1">
          <p15:clr>
            <a:srgbClr val="FBAE40"/>
          </p15:clr>
        </p15:guide>
        <p15:guide id="4" pos="522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key graphic">
    <p:spTree>
      <p:nvGrpSpPr>
        <p:cNvPr id="1" name=""/>
        <p:cNvGrpSpPr/>
        <p:nvPr/>
      </p:nvGrpSpPr>
      <p:grpSpPr>
        <a:xfrm>
          <a:off x="0" y="0"/>
          <a:ext cx="0" cy="0"/>
          <a:chOff x="0" y="0"/>
          <a:chExt cx="0" cy="0"/>
        </a:xfrm>
      </p:grpSpPr>
      <p:pic>
        <p:nvPicPr>
          <p:cNvPr id="116" name="Picture 115" descr="A group of check marks&#10;&#10;AI-generated content may be incorrect.">
            <a:extLst>
              <a:ext uri="{FF2B5EF4-FFF2-40B4-BE49-F238E27FC236}">
                <a16:creationId xmlns:a16="http://schemas.microsoft.com/office/drawing/2014/main" id="{70ECA5FA-DF63-F243-830F-CDDC75BEC18D}"/>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6756400" y="1112314"/>
            <a:ext cx="5435600" cy="5745685"/>
          </a:xfrm>
          <a:prstGeom prst="rect">
            <a:avLst/>
          </a:prstGeom>
        </p:spPr>
      </p:pic>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a:xfrm>
            <a:off x="432001" y="430213"/>
            <a:ext cx="6495742" cy="682101"/>
          </a:xfrm>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0214" y="1557338"/>
            <a:ext cx="6497528"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79154645"/>
      </p:ext>
    </p:extLst>
  </p:cSld>
  <p:clrMapOvr>
    <a:masterClrMapping/>
  </p:clrMapOvr>
  <p:extLst>
    <p:ext uri="{DCECCB84-F9BA-43D5-87BE-67443E8EF086}">
      <p15:sldGuideLst xmlns:p15="http://schemas.microsoft.com/office/powerpoint/2012/main">
        <p15:guide id="1" pos="3704" userDrawn="1">
          <p15:clr>
            <a:srgbClr val="FBAE40"/>
          </p15:clr>
        </p15:guide>
        <p15:guide id="2" pos="397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1801" y="1557338"/>
            <a:ext cx="3456000"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Picture Placeholder 7">
            <a:extLst>
              <a:ext uri="{FF2B5EF4-FFF2-40B4-BE49-F238E27FC236}">
                <a16:creationId xmlns:a16="http://schemas.microsoft.com/office/drawing/2014/main" id="{BFB9B086-E66C-018B-0947-0C0A9400CAE5}"/>
              </a:ext>
            </a:extLst>
          </p:cNvPr>
          <p:cNvSpPr>
            <a:spLocks noGrp="1"/>
          </p:cNvSpPr>
          <p:nvPr>
            <p:ph type="pic" sz="quarter" idx="13"/>
          </p:nvPr>
        </p:nvSpPr>
        <p:spPr>
          <a:xfrm>
            <a:off x="5246922" y="-1"/>
            <a:ext cx="6945078" cy="6858001"/>
          </a:xfrm>
          <a:custGeom>
            <a:avLst/>
            <a:gdLst>
              <a:gd name="connsiteX0" fmla="*/ 3037171 w 6945078"/>
              <a:gd name="connsiteY0" fmla="*/ 0 h 6858001"/>
              <a:gd name="connsiteX1" fmla="*/ 6945078 w 6945078"/>
              <a:gd name="connsiteY1" fmla="*/ 0 h 6858001"/>
              <a:gd name="connsiteX2" fmla="*/ 6945078 w 6945078"/>
              <a:gd name="connsiteY2" fmla="*/ 6858001 h 6858001"/>
              <a:gd name="connsiteX3" fmla="*/ 2382447 w 6945078"/>
              <a:gd name="connsiteY3" fmla="*/ 6858001 h 6858001"/>
              <a:gd name="connsiteX4" fmla="*/ 36402 w 6945078"/>
              <a:gd name="connsiteY4" fmla="*/ 1826893 h 6858001"/>
              <a:gd name="connsiteX5" fmla="*/ 223854 w 6945078"/>
              <a:gd name="connsiteY5" fmla="*/ 131187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5078" h="6858001">
                <a:moveTo>
                  <a:pt x="3037171" y="0"/>
                </a:moveTo>
                <a:lnTo>
                  <a:pt x="6945078" y="0"/>
                </a:lnTo>
                <a:lnTo>
                  <a:pt x="6945078" y="6858001"/>
                </a:lnTo>
                <a:lnTo>
                  <a:pt x="2382447" y="6858001"/>
                </a:lnTo>
                <a:lnTo>
                  <a:pt x="36402" y="1826893"/>
                </a:lnTo>
                <a:cubicBezTo>
                  <a:pt x="-54054" y="1632910"/>
                  <a:pt x="29872" y="1402327"/>
                  <a:pt x="223854" y="1311871"/>
                </a:cubicBezTo>
                <a:close/>
              </a:path>
            </a:pathLst>
          </a:custGeom>
          <a:solidFill>
            <a:schemeClr val="tx2">
              <a:lumMod val="20000"/>
              <a:lumOff val="80000"/>
            </a:schemeClr>
          </a:solidFill>
        </p:spPr>
        <p:txBody>
          <a:bodyPr wrap="square" anchor="ctr" anchorCtr="0">
            <a:noAutofit/>
          </a:bodyPr>
          <a:lstStyle>
            <a:lvl1pPr algn="ctr">
              <a:defRPr/>
            </a:lvl1pPr>
          </a:lstStyle>
          <a:p>
            <a:endParaRPr lang="en-US"/>
          </a:p>
        </p:txBody>
      </p:sp>
    </p:spTree>
    <p:extLst>
      <p:ext uri="{BB962C8B-B14F-4D97-AF65-F5344CB8AC3E}">
        <p14:creationId xmlns:p14="http://schemas.microsoft.com/office/powerpoint/2010/main" val="1685754426"/>
      </p:ext>
    </p:extLst>
  </p:cSld>
  <p:clrMapOvr>
    <a:masterClrMapping/>
  </p:clrMapOvr>
  <p:extLst>
    <p:ext uri="{DCECCB84-F9BA-43D5-87BE-67443E8EF086}">
      <p15:sldGuideLst xmlns:p15="http://schemas.microsoft.com/office/powerpoint/2012/main">
        <p15:guide id="1" pos="2457" userDrawn="1">
          <p15:clr>
            <a:srgbClr val="FBAE40"/>
          </p15:clr>
        </p15:guide>
        <p15:guide id="2" pos="2751" userDrawn="1">
          <p15:clr>
            <a:srgbClr val="FBAE40"/>
          </p15:clr>
        </p15:guide>
        <p15:guide id="3" pos="4929" userDrawn="1">
          <p15:clr>
            <a:srgbClr val="FBAE40"/>
          </p15:clr>
        </p15:guide>
        <p15:guide id="4" pos="522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image + shadow">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1139FB9E-4103-F24C-121E-ED6F364987C5}"/>
              </a:ext>
            </a:extLst>
          </p:cNvPr>
          <p:cNvPicPr>
            <a:picLocks noChangeAspect="1"/>
          </p:cNvPicPr>
          <p:nvPr userDrawn="1"/>
        </p:nvPicPr>
        <p:blipFill>
          <a:blip>
            <a:extLst>
              <a:ext uri="{96DAC541-7B7A-43D3-8B79-37D633B846F1}">
                <asvg:svgBlip xmlns:asvg="http://schemas.microsoft.com/office/drawing/2016/SVG/main" r:embed="rId2"/>
              </a:ext>
            </a:extLst>
          </a:blip>
          <a:srcRect r="12642"/>
          <a:stretch>
            <a:fillRect/>
          </a:stretch>
        </p:blipFill>
        <p:spPr>
          <a:xfrm>
            <a:off x="4822442" y="0"/>
            <a:ext cx="7369558" cy="6858000"/>
          </a:xfrm>
          <a:custGeom>
            <a:avLst/>
            <a:gdLst>
              <a:gd name="connsiteX0" fmla="*/ 0 w 7369558"/>
              <a:gd name="connsiteY0" fmla="*/ 0 h 6858000"/>
              <a:gd name="connsiteX1" fmla="*/ 7369558 w 7369558"/>
              <a:gd name="connsiteY1" fmla="*/ 0 h 6858000"/>
              <a:gd name="connsiteX2" fmla="*/ 7369558 w 7369558"/>
              <a:gd name="connsiteY2" fmla="*/ 6858000 h 6858000"/>
              <a:gd name="connsiteX3" fmla="*/ 0 w 736955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69558" h="6858000">
                <a:moveTo>
                  <a:pt x="0" y="0"/>
                </a:moveTo>
                <a:lnTo>
                  <a:pt x="7369558" y="0"/>
                </a:lnTo>
                <a:lnTo>
                  <a:pt x="7369558" y="6858000"/>
                </a:lnTo>
                <a:lnTo>
                  <a:pt x="0" y="6858000"/>
                </a:lnTo>
                <a:close/>
              </a:path>
            </a:pathLst>
          </a:custGeom>
        </p:spPr>
      </p:pic>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
        <p:nvSpPr>
          <p:cNvPr id="6" name="Content Placeholder 5">
            <a:extLst>
              <a:ext uri="{FF2B5EF4-FFF2-40B4-BE49-F238E27FC236}">
                <a16:creationId xmlns:a16="http://schemas.microsoft.com/office/drawing/2014/main" id="{B39E2899-FCFA-7B18-55DC-DEFFF7B08BB0}"/>
              </a:ext>
            </a:extLst>
          </p:cNvPr>
          <p:cNvSpPr>
            <a:spLocks noGrp="1"/>
          </p:cNvSpPr>
          <p:nvPr>
            <p:ph sz="quarter" idx="12"/>
          </p:nvPr>
        </p:nvSpPr>
        <p:spPr>
          <a:xfrm>
            <a:off x="431801" y="1557338"/>
            <a:ext cx="3456000" cy="46466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a:extLst>
              <a:ext uri="{FF2B5EF4-FFF2-40B4-BE49-F238E27FC236}">
                <a16:creationId xmlns:a16="http://schemas.microsoft.com/office/drawing/2014/main" id="{4898A50D-D8E4-71B7-40B3-46C10E80BA28}"/>
              </a:ext>
            </a:extLst>
          </p:cNvPr>
          <p:cNvSpPr>
            <a:spLocks noGrp="1"/>
          </p:cNvSpPr>
          <p:nvPr>
            <p:ph type="pic" sz="quarter" idx="13"/>
          </p:nvPr>
        </p:nvSpPr>
        <p:spPr>
          <a:xfrm>
            <a:off x="5246922" y="-1"/>
            <a:ext cx="6945078" cy="6858001"/>
          </a:xfrm>
          <a:custGeom>
            <a:avLst/>
            <a:gdLst>
              <a:gd name="connsiteX0" fmla="*/ 3037171 w 6945078"/>
              <a:gd name="connsiteY0" fmla="*/ 0 h 6858001"/>
              <a:gd name="connsiteX1" fmla="*/ 6945078 w 6945078"/>
              <a:gd name="connsiteY1" fmla="*/ 0 h 6858001"/>
              <a:gd name="connsiteX2" fmla="*/ 6945078 w 6945078"/>
              <a:gd name="connsiteY2" fmla="*/ 6858001 h 6858001"/>
              <a:gd name="connsiteX3" fmla="*/ 2382447 w 6945078"/>
              <a:gd name="connsiteY3" fmla="*/ 6858001 h 6858001"/>
              <a:gd name="connsiteX4" fmla="*/ 36402 w 6945078"/>
              <a:gd name="connsiteY4" fmla="*/ 1826893 h 6858001"/>
              <a:gd name="connsiteX5" fmla="*/ 223854 w 6945078"/>
              <a:gd name="connsiteY5" fmla="*/ 131187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5078" h="6858001">
                <a:moveTo>
                  <a:pt x="3037171" y="0"/>
                </a:moveTo>
                <a:lnTo>
                  <a:pt x="6945078" y="0"/>
                </a:lnTo>
                <a:lnTo>
                  <a:pt x="6945078" y="6858001"/>
                </a:lnTo>
                <a:lnTo>
                  <a:pt x="2382447" y="6858001"/>
                </a:lnTo>
                <a:lnTo>
                  <a:pt x="36402" y="1826893"/>
                </a:lnTo>
                <a:cubicBezTo>
                  <a:pt x="-54054" y="1632910"/>
                  <a:pt x="29872" y="1402327"/>
                  <a:pt x="223854" y="1311871"/>
                </a:cubicBezTo>
                <a:close/>
              </a:path>
            </a:pathLst>
          </a:custGeom>
          <a:solidFill>
            <a:schemeClr val="tx2">
              <a:lumMod val="20000"/>
              <a:lumOff val="80000"/>
            </a:schemeClr>
          </a:solidFill>
        </p:spPr>
        <p:txBody>
          <a:bodyPr wrap="square" anchor="ctr" anchorCtr="0">
            <a:noAutofit/>
          </a:bodyPr>
          <a:lstStyle>
            <a:lvl1pPr algn="ctr">
              <a:defRPr/>
            </a:lvl1pPr>
          </a:lstStyle>
          <a:p>
            <a:endParaRPr lang="en-US"/>
          </a:p>
        </p:txBody>
      </p:sp>
    </p:spTree>
    <p:extLst>
      <p:ext uri="{BB962C8B-B14F-4D97-AF65-F5344CB8AC3E}">
        <p14:creationId xmlns:p14="http://schemas.microsoft.com/office/powerpoint/2010/main" val="314142210"/>
      </p:ext>
    </p:extLst>
  </p:cSld>
  <p:clrMapOvr>
    <a:masterClrMapping/>
  </p:clrMapOvr>
  <p:extLst>
    <p:ext uri="{DCECCB84-F9BA-43D5-87BE-67443E8EF086}">
      <p15:sldGuideLst xmlns:p15="http://schemas.microsoft.com/office/powerpoint/2012/main">
        <p15:guide id="1" pos="2457" userDrawn="1">
          <p15:clr>
            <a:srgbClr val="FBAE40"/>
          </p15:clr>
        </p15:guide>
        <p15:guide id="2" pos="2751" userDrawn="1">
          <p15:clr>
            <a:srgbClr val="FBAE40"/>
          </p15:clr>
        </p15:guide>
        <p15:guide id="3" pos="4929" userDrawn="1">
          <p15:clr>
            <a:srgbClr val="FBAE40"/>
          </p15:clr>
        </p15:guide>
        <p15:guide id="4" pos="522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04DF-6C73-5F5A-82C9-4ED2C25C8B42}"/>
              </a:ext>
            </a:extLst>
          </p:cNvPr>
          <p:cNvSpPr>
            <a:spLocks noGrp="1"/>
          </p:cNvSpPr>
          <p:nvPr>
            <p:ph type="title"/>
          </p:nvPr>
        </p:nvSpPr>
        <p:spPr/>
        <p:txBody>
          <a:bodyPr/>
          <a:lstStyle/>
          <a:p>
            <a:r>
              <a:rPr lang="en-GB"/>
              <a:t>Click to edit Master title style</a:t>
            </a:r>
            <a:endParaRPr lang="en-US"/>
          </a:p>
        </p:txBody>
      </p:sp>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Tree>
    <p:extLst>
      <p:ext uri="{BB962C8B-B14F-4D97-AF65-F5344CB8AC3E}">
        <p14:creationId xmlns:p14="http://schemas.microsoft.com/office/powerpoint/2010/main" val="4220273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p>
            <a:fld id="{D849C6CF-42C6-40E4-B6AF-329145147824}" type="slidenum">
              <a:rPr lang="en-GB" smtClean="0"/>
              <a:pPr/>
              <a:t>‹#›</a:t>
            </a:fld>
            <a:endParaRPr lang="en-GB"/>
          </a:p>
        </p:txBody>
      </p:sp>
    </p:spTree>
    <p:extLst>
      <p:ext uri="{BB962C8B-B14F-4D97-AF65-F5344CB8AC3E}">
        <p14:creationId xmlns:p14="http://schemas.microsoft.com/office/powerpoint/2010/main" val="3038445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bg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87531C7-D555-919C-18D7-83C344CA1821}"/>
              </a:ext>
            </a:extLst>
          </p:cNvPr>
          <p:cNvSpPr>
            <a:spLocks noGrp="1"/>
          </p:cNvSpPr>
          <p:nvPr>
            <p:ph type="ftr" sz="quarter" idx="10"/>
          </p:nvPr>
        </p:nvSpPr>
        <p:spPr/>
        <p:txBody>
          <a:bodyPr/>
          <a:lstStyle>
            <a:lvl1pPr>
              <a:defRPr>
                <a:solidFill>
                  <a:schemeClr val="bg1"/>
                </a:solidFill>
              </a:defRPr>
            </a:lvl1pPr>
          </a:lstStyle>
          <a:p>
            <a:r>
              <a:rPr lang="en-GB"/>
              <a:t>/  PRESENTATION TITLE  /   DATE</a:t>
            </a:r>
          </a:p>
        </p:txBody>
      </p:sp>
      <p:sp>
        <p:nvSpPr>
          <p:cNvPr id="4" name="Slide Number Placeholder 3">
            <a:extLst>
              <a:ext uri="{FF2B5EF4-FFF2-40B4-BE49-F238E27FC236}">
                <a16:creationId xmlns:a16="http://schemas.microsoft.com/office/drawing/2014/main" id="{91336FE6-3E87-61EC-6C10-25500F44F867}"/>
              </a:ext>
            </a:extLst>
          </p:cNvPr>
          <p:cNvSpPr>
            <a:spLocks noGrp="1"/>
          </p:cNvSpPr>
          <p:nvPr>
            <p:ph type="sldNum" sz="quarter" idx="11"/>
          </p:nvPr>
        </p:nvSpPr>
        <p:spPr/>
        <p:txBody>
          <a:bodyPr/>
          <a:lstStyle>
            <a:lvl1pPr>
              <a:defRPr>
                <a:solidFill>
                  <a:schemeClr val="accent1"/>
                </a:solidFill>
              </a:defRPr>
            </a:lvl1pPr>
          </a:lstStyle>
          <a:p>
            <a:fld id="{D849C6CF-42C6-40E4-B6AF-329145147824}" type="slidenum">
              <a:rPr lang="en-GB" smtClean="0"/>
              <a:pPr/>
              <a:t>‹#›</a:t>
            </a:fld>
            <a:endParaRPr lang="en-GB"/>
          </a:p>
        </p:txBody>
      </p:sp>
      <p:pic>
        <p:nvPicPr>
          <p:cNvPr id="2" name="Better Stands Logo">
            <a:extLst>
              <a:ext uri="{FF2B5EF4-FFF2-40B4-BE49-F238E27FC236}">
                <a16:creationId xmlns:a16="http://schemas.microsoft.com/office/drawing/2014/main" id="{E2B6D152-EFE8-B8A2-722C-CE0A0DDF6608}"/>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493851" y="430213"/>
            <a:ext cx="1266143" cy="540000"/>
          </a:xfrm>
          <a:prstGeom prst="rect">
            <a:avLst/>
          </a:prstGeom>
        </p:spPr>
      </p:pic>
    </p:spTree>
    <p:extLst>
      <p:ext uri="{BB962C8B-B14F-4D97-AF65-F5344CB8AC3E}">
        <p14:creationId xmlns:p14="http://schemas.microsoft.com/office/powerpoint/2010/main" val="825719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aim 1">
    <p:bg>
      <p:bgPr>
        <a:solidFill>
          <a:schemeClr val="bg1"/>
        </a:solidFill>
        <a:effectLst/>
      </p:bgPr>
    </p:bg>
    <p:spTree>
      <p:nvGrpSpPr>
        <p:cNvPr id="1" name=""/>
        <p:cNvGrpSpPr/>
        <p:nvPr/>
      </p:nvGrpSpPr>
      <p:grpSpPr>
        <a:xfrm>
          <a:off x="0" y="0"/>
          <a:ext cx="0" cy="0"/>
          <a:chOff x="0" y="0"/>
          <a:chExt cx="0" cy="0"/>
        </a:xfrm>
      </p:grpSpPr>
      <p:pic>
        <p:nvPicPr>
          <p:cNvPr id="7" name="Picture 6" descr="A blue sign on a wall&#10;&#10;AI-generated content may be incorrect.">
            <a:extLst>
              <a:ext uri="{FF2B5EF4-FFF2-40B4-BE49-F238E27FC236}">
                <a16:creationId xmlns:a16="http://schemas.microsoft.com/office/drawing/2014/main" id="{3E2D052B-0A43-49FD-622D-4942CAF5D1AD}"/>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045893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aim 2">
    <p:bg>
      <p:bgPr>
        <a:solidFill>
          <a:schemeClr val="bg1"/>
        </a:solidFill>
        <a:effectLst/>
      </p:bgPr>
    </p:bg>
    <p:spTree>
      <p:nvGrpSpPr>
        <p:cNvPr id="1" name=""/>
        <p:cNvGrpSpPr/>
        <p:nvPr/>
      </p:nvGrpSpPr>
      <p:grpSpPr>
        <a:xfrm>
          <a:off x="0" y="0"/>
          <a:ext cx="0" cy="0"/>
          <a:chOff x="0" y="0"/>
          <a:chExt cx="0" cy="0"/>
        </a:xfrm>
      </p:grpSpPr>
      <p:pic>
        <p:nvPicPr>
          <p:cNvPr id="5" name="Picture 4" descr="A blue and white cube with white text&#10;&#10;AI-generated content may be incorrect.">
            <a:extLst>
              <a:ext uri="{FF2B5EF4-FFF2-40B4-BE49-F238E27FC236}">
                <a16:creationId xmlns:a16="http://schemas.microsoft.com/office/drawing/2014/main" id="{A8B11103-E80B-0745-5F48-B352ABA15E1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l="-1"/>
          <a:stretch>
            <a:fillRect/>
          </a:stretch>
        </p:blipFill>
        <p:spPr>
          <a:xfrm>
            <a:off x="0" y="0"/>
            <a:ext cx="12192000" cy="6858000"/>
          </a:xfrm>
          <a:prstGeom prst="rect">
            <a:avLst/>
          </a:prstGeom>
        </p:spPr>
      </p:pic>
    </p:spTree>
    <p:extLst>
      <p:ext uri="{BB962C8B-B14F-4D97-AF65-F5344CB8AC3E}">
        <p14:creationId xmlns:p14="http://schemas.microsoft.com/office/powerpoint/2010/main" val="1376078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option 1">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3292B-323A-6050-6CA8-B9957961EF70}"/>
              </a:ext>
            </a:extLst>
          </p:cNvPr>
          <p:cNvSpPr>
            <a:spLocks noGrp="1"/>
          </p:cNvSpPr>
          <p:nvPr>
            <p:ph type="title" hasCustomPrompt="1"/>
          </p:nvPr>
        </p:nvSpPr>
        <p:spPr>
          <a:xfrm>
            <a:off x="5416653" y="1557338"/>
            <a:ext cx="5332481" cy="2540529"/>
          </a:xfrm>
        </p:spPr>
        <p:txBody>
          <a:bodyPr anchor="b">
            <a:noAutofit/>
          </a:bodyPr>
          <a:lstStyle>
            <a:lvl1pPr algn="l">
              <a:defRPr sz="3200">
                <a:solidFill>
                  <a:schemeClr val="bg1"/>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hasCustomPrompt="1"/>
          </p:nvPr>
        </p:nvSpPr>
        <p:spPr>
          <a:xfrm>
            <a:off x="5416652" y="4097867"/>
            <a:ext cx="5332481" cy="545406"/>
          </a:xfrm>
        </p:spPr>
        <p:txBody>
          <a:bodyPr anchor="t">
            <a:noAutofit/>
          </a:bodyPr>
          <a:lstStyle>
            <a:lvl1pPr algn="l">
              <a:defRPr sz="1600">
                <a:solidFill>
                  <a:schemeClr val="accent1"/>
                </a:solidFill>
              </a:defRPr>
            </a:lvl1pPr>
          </a:lstStyle>
          <a:p>
            <a:pPr lvl="0"/>
            <a:r>
              <a:rPr lang="en-GB"/>
              <a:t>Click to add author</a:t>
            </a:r>
            <a:endParaRPr lang="en-US"/>
          </a:p>
        </p:txBody>
      </p:sp>
      <p:pic>
        <p:nvPicPr>
          <p:cNvPr id="11" name="Graphic 10">
            <a:extLst>
              <a:ext uri="{FF2B5EF4-FFF2-40B4-BE49-F238E27FC236}">
                <a16:creationId xmlns:a16="http://schemas.microsoft.com/office/drawing/2014/main" id="{B97CA6CE-8582-A9CA-0B69-B2CB1516ADAA}"/>
              </a:ext>
            </a:extLst>
          </p:cNvPr>
          <p:cNvPicPr>
            <a:picLocks noChangeAspect="1"/>
          </p:cNvPicPr>
          <p:nvPr userDrawn="1"/>
        </p:nvPicPr>
        <p:blipFill>
          <a:blip>
            <a:extLst>
              <a:ext uri="{96DAC541-7B7A-43D3-8B79-37D633B846F1}">
                <asvg:svgBlip xmlns:asvg="http://schemas.microsoft.com/office/drawing/2016/SVG/main" r:embed="rId2"/>
              </a:ext>
            </a:extLst>
          </a:blip>
          <a:srcRect/>
          <a:stretch>
            <a:fillRect/>
          </a:stretch>
        </p:blipFill>
        <p:spPr>
          <a:xfrm rot="-1500000">
            <a:off x="-762716" y="1509290"/>
            <a:ext cx="5716437" cy="5177151"/>
          </a:xfrm>
          <a:custGeom>
            <a:avLst/>
            <a:gdLst>
              <a:gd name="connsiteX0" fmla="*/ 5716437 w 5716437"/>
              <a:gd name="connsiteY0" fmla="*/ 0 h 5177151"/>
              <a:gd name="connsiteX1" fmla="*/ 5716437 w 5716437"/>
              <a:gd name="connsiteY1" fmla="*/ 5177151 h 5177151"/>
              <a:gd name="connsiteX2" fmla="*/ 1878404 w 5716437"/>
              <a:gd name="connsiteY2" fmla="*/ 5177151 h 5177151"/>
              <a:gd name="connsiteX3" fmla="*/ 0 w 5716437"/>
              <a:gd name="connsiteY3" fmla="*/ 4301237 h 5177151"/>
              <a:gd name="connsiteX4" fmla="*/ 0 w 5716437"/>
              <a:gd name="connsiteY4" fmla="*/ 3759664 h 5177151"/>
              <a:gd name="connsiteX5" fmla="*/ 1753160 w 5716437"/>
              <a:gd name="connsiteY5" fmla="*/ 0 h 517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6437" h="5177151">
                <a:moveTo>
                  <a:pt x="5716437" y="0"/>
                </a:moveTo>
                <a:lnTo>
                  <a:pt x="5716437" y="5177151"/>
                </a:lnTo>
                <a:lnTo>
                  <a:pt x="1878404" y="5177151"/>
                </a:lnTo>
                <a:lnTo>
                  <a:pt x="0" y="4301237"/>
                </a:lnTo>
                <a:lnTo>
                  <a:pt x="0" y="3759664"/>
                </a:lnTo>
                <a:lnTo>
                  <a:pt x="1753160" y="0"/>
                </a:lnTo>
                <a:close/>
              </a:path>
            </a:pathLst>
          </a:custGeom>
        </p:spPr>
      </p:pic>
      <p:pic>
        <p:nvPicPr>
          <p:cNvPr id="4" name="Better Stands Logo">
            <a:extLst>
              <a:ext uri="{FF2B5EF4-FFF2-40B4-BE49-F238E27FC236}">
                <a16:creationId xmlns:a16="http://schemas.microsoft.com/office/drawing/2014/main" id="{9A7936F5-498F-9FD3-AD1D-2622AE648A09}"/>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493851" y="430213"/>
            <a:ext cx="1266143" cy="540000"/>
          </a:xfrm>
          <a:prstGeom prst="rect">
            <a:avLst/>
          </a:prstGeom>
        </p:spPr>
      </p:pic>
    </p:spTree>
    <p:extLst>
      <p:ext uri="{BB962C8B-B14F-4D97-AF65-F5344CB8AC3E}">
        <p14:creationId xmlns:p14="http://schemas.microsoft.com/office/powerpoint/2010/main" val="3125694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option 2">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3292B-323A-6050-6CA8-B9957961EF70}"/>
              </a:ext>
            </a:extLst>
          </p:cNvPr>
          <p:cNvSpPr>
            <a:spLocks noGrp="1"/>
          </p:cNvSpPr>
          <p:nvPr>
            <p:ph type="title" hasCustomPrompt="1"/>
          </p:nvPr>
        </p:nvSpPr>
        <p:spPr>
          <a:xfrm>
            <a:off x="5416653" y="1557338"/>
            <a:ext cx="5332481" cy="2540529"/>
          </a:xfrm>
        </p:spPr>
        <p:txBody>
          <a:bodyPr anchor="b">
            <a:noAutofit/>
          </a:bodyPr>
          <a:lstStyle>
            <a:lvl1pPr algn="l">
              <a:defRPr sz="3200">
                <a:solidFill>
                  <a:schemeClr val="bg1"/>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hasCustomPrompt="1"/>
          </p:nvPr>
        </p:nvSpPr>
        <p:spPr>
          <a:xfrm>
            <a:off x="5416652" y="4097867"/>
            <a:ext cx="5332481" cy="545406"/>
          </a:xfrm>
        </p:spPr>
        <p:txBody>
          <a:bodyPr anchor="t">
            <a:noAutofit/>
          </a:bodyPr>
          <a:lstStyle>
            <a:lvl1pPr algn="l">
              <a:defRPr sz="1600">
                <a:solidFill>
                  <a:schemeClr val="accent1"/>
                </a:solidFill>
              </a:defRPr>
            </a:lvl1pPr>
          </a:lstStyle>
          <a:p>
            <a:pPr lvl="0"/>
            <a:r>
              <a:rPr lang="en-GB"/>
              <a:t>Click to add author</a:t>
            </a:r>
            <a:endParaRPr lang="en-US"/>
          </a:p>
        </p:txBody>
      </p:sp>
      <p:pic>
        <p:nvPicPr>
          <p:cNvPr id="9" name="Graphic 8">
            <a:extLst>
              <a:ext uri="{FF2B5EF4-FFF2-40B4-BE49-F238E27FC236}">
                <a16:creationId xmlns:a16="http://schemas.microsoft.com/office/drawing/2014/main" id="{755F98B8-8335-2C0C-A757-3A0AA000E357}"/>
              </a:ext>
            </a:extLst>
          </p:cNvPr>
          <p:cNvPicPr>
            <a:picLocks noChangeAspect="1"/>
          </p:cNvPicPr>
          <p:nvPr userDrawn="1"/>
        </p:nvPicPr>
        <p:blipFill>
          <a:blip>
            <a:extLst>
              <a:ext uri="{96DAC541-7B7A-43D3-8B79-37D633B846F1}">
                <asvg:svgBlip xmlns:asvg="http://schemas.microsoft.com/office/drawing/2016/SVG/main" r:embed="rId2"/>
              </a:ext>
            </a:extLst>
          </a:blip>
          <a:srcRect/>
          <a:stretch>
            <a:fillRect/>
          </a:stretch>
        </p:blipFill>
        <p:spPr>
          <a:xfrm rot="-1500000">
            <a:off x="-762716" y="1509290"/>
            <a:ext cx="5716437" cy="5177151"/>
          </a:xfrm>
          <a:custGeom>
            <a:avLst/>
            <a:gdLst>
              <a:gd name="connsiteX0" fmla="*/ 5716437 w 5716437"/>
              <a:gd name="connsiteY0" fmla="*/ 0 h 5177151"/>
              <a:gd name="connsiteX1" fmla="*/ 5716437 w 5716437"/>
              <a:gd name="connsiteY1" fmla="*/ 5177151 h 5177151"/>
              <a:gd name="connsiteX2" fmla="*/ 1878404 w 5716437"/>
              <a:gd name="connsiteY2" fmla="*/ 5177151 h 5177151"/>
              <a:gd name="connsiteX3" fmla="*/ 0 w 5716437"/>
              <a:gd name="connsiteY3" fmla="*/ 4301237 h 5177151"/>
              <a:gd name="connsiteX4" fmla="*/ 0 w 5716437"/>
              <a:gd name="connsiteY4" fmla="*/ 3759664 h 5177151"/>
              <a:gd name="connsiteX5" fmla="*/ 1753160 w 5716437"/>
              <a:gd name="connsiteY5" fmla="*/ 0 h 517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6437" h="5177151">
                <a:moveTo>
                  <a:pt x="5716437" y="0"/>
                </a:moveTo>
                <a:lnTo>
                  <a:pt x="5716437" y="5177151"/>
                </a:lnTo>
                <a:lnTo>
                  <a:pt x="1878404" y="5177151"/>
                </a:lnTo>
                <a:lnTo>
                  <a:pt x="0" y="4301237"/>
                </a:lnTo>
                <a:lnTo>
                  <a:pt x="0" y="3759664"/>
                </a:lnTo>
                <a:lnTo>
                  <a:pt x="1753160" y="0"/>
                </a:lnTo>
                <a:close/>
              </a:path>
            </a:pathLst>
          </a:custGeom>
        </p:spPr>
      </p:pic>
      <p:pic>
        <p:nvPicPr>
          <p:cNvPr id="4" name="Better Stands Logo">
            <a:extLst>
              <a:ext uri="{FF2B5EF4-FFF2-40B4-BE49-F238E27FC236}">
                <a16:creationId xmlns:a16="http://schemas.microsoft.com/office/drawing/2014/main" id="{9A7936F5-498F-9FD3-AD1D-2622AE648A09}"/>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493851" y="430213"/>
            <a:ext cx="1266143" cy="540000"/>
          </a:xfrm>
          <a:prstGeom prst="rect">
            <a:avLst/>
          </a:prstGeom>
        </p:spPr>
      </p:pic>
    </p:spTree>
    <p:extLst>
      <p:ext uri="{BB962C8B-B14F-4D97-AF65-F5344CB8AC3E}">
        <p14:creationId xmlns:p14="http://schemas.microsoft.com/office/powerpoint/2010/main" val="290612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option 3">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3292B-323A-6050-6CA8-B9957961EF70}"/>
              </a:ext>
            </a:extLst>
          </p:cNvPr>
          <p:cNvSpPr>
            <a:spLocks noGrp="1"/>
          </p:cNvSpPr>
          <p:nvPr>
            <p:ph type="title" hasCustomPrompt="1"/>
          </p:nvPr>
        </p:nvSpPr>
        <p:spPr>
          <a:xfrm>
            <a:off x="5416653" y="1557338"/>
            <a:ext cx="5332481" cy="2540529"/>
          </a:xfrm>
        </p:spPr>
        <p:txBody>
          <a:bodyPr anchor="b">
            <a:noAutofit/>
          </a:bodyPr>
          <a:lstStyle>
            <a:lvl1pPr algn="l">
              <a:defRPr sz="3200">
                <a:solidFill>
                  <a:schemeClr val="bg1"/>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hasCustomPrompt="1"/>
          </p:nvPr>
        </p:nvSpPr>
        <p:spPr>
          <a:xfrm>
            <a:off x="5416652" y="4097867"/>
            <a:ext cx="5332481" cy="545406"/>
          </a:xfrm>
        </p:spPr>
        <p:txBody>
          <a:bodyPr anchor="t">
            <a:noAutofit/>
          </a:bodyPr>
          <a:lstStyle>
            <a:lvl1pPr algn="l">
              <a:defRPr sz="1600">
                <a:solidFill>
                  <a:schemeClr val="bg2"/>
                </a:solidFill>
              </a:defRPr>
            </a:lvl1pPr>
          </a:lstStyle>
          <a:p>
            <a:pPr lvl="0"/>
            <a:r>
              <a:rPr lang="en-GB"/>
              <a:t>Click to add author</a:t>
            </a:r>
            <a:endParaRPr lang="en-US"/>
          </a:p>
        </p:txBody>
      </p:sp>
      <p:pic>
        <p:nvPicPr>
          <p:cNvPr id="9" name="Graphic 8">
            <a:extLst>
              <a:ext uri="{FF2B5EF4-FFF2-40B4-BE49-F238E27FC236}">
                <a16:creationId xmlns:a16="http://schemas.microsoft.com/office/drawing/2014/main" id="{2541ACD7-98DA-44FE-C2BC-6D4BDA928672}"/>
              </a:ext>
            </a:extLst>
          </p:cNvPr>
          <p:cNvPicPr>
            <a:picLocks noChangeAspect="1"/>
          </p:cNvPicPr>
          <p:nvPr userDrawn="1"/>
        </p:nvPicPr>
        <p:blipFill>
          <a:blip>
            <a:extLst>
              <a:ext uri="{96DAC541-7B7A-43D3-8B79-37D633B846F1}">
                <asvg:svgBlip xmlns:asvg="http://schemas.microsoft.com/office/drawing/2016/SVG/main" r:embed="rId2"/>
              </a:ext>
            </a:extLst>
          </a:blip>
          <a:srcRect/>
          <a:stretch>
            <a:fillRect/>
          </a:stretch>
        </p:blipFill>
        <p:spPr>
          <a:xfrm rot="-1500000">
            <a:off x="-762716" y="1509290"/>
            <a:ext cx="5716437" cy="5177151"/>
          </a:xfrm>
          <a:custGeom>
            <a:avLst/>
            <a:gdLst>
              <a:gd name="connsiteX0" fmla="*/ 5716437 w 5716437"/>
              <a:gd name="connsiteY0" fmla="*/ 0 h 5177151"/>
              <a:gd name="connsiteX1" fmla="*/ 5716437 w 5716437"/>
              <a:gd name="connsiteY1" fmla="*/ 5177151 h 5177151"/>
              <a:gd name="connsiteX2" fmla="*/ 1878404 w 5716437"/>
              <a:gd name="connsiteY2" fmla="*/ 5177151 h 5177151"/>
              <a:gd name="connsiteX3" fmla="*/ 0 w 5716437"/>
              <a:gd name="connsiteY3" fmla="*/ 4301237 h 5177151"/>
              <a:gd name="connsiteX4" fmla="*/ 0 w 5716437"/>
              <a:gd name="connsiteY4" fmla="*/ 3759664 h 5177151"/>
              <a:gd name="connsiteX5" fmla="*/ 1753160 w 5716437"/>
              <a:gd name="connsiteY5" fmla="*/ 0 h 517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6437" h="5177151">
                <a:moveTo>
                  <a:pt x="5716437" y="0"/>
                </a:moveTo>
                <a:lnTo>
                  <a:pt x="5716437" y="5177151"/>
                </a:lnTo>
                <a:lnTo>
                  <a:pt x="1878404" y="5177151"/>
                </a:lnTo>
                <a:lnTo>
                  <a:pt x="0" y="4301237"/>
                </a:lnTo>
                <a:lnTo>
                  <a:pt x="0" y="3759664"/>
                </a:lnTo>
                <a:lnTo>
                  <a:pt x="1753160" y="0"/>
                </a:lnTo>
                <a:close/>
              </a:path>
            </a:pathLst>
          </a:custGeom>
        </p:spPr>
      </p:pic>
      <p:pic>
        <p:nvPicPr>
          <p:cNvPr id="4" name="Better Stands Logo">
            <a:extLst>
              <a:ext uri="{FF2B5EF4-FFF2-40B4-BE49-F238E27FC236}">
                <a16:creationId xmlns:a16="http://schemas.microsoft.com/office/drawing/2014/main" id="{9A7936F5-498F-9FD3-AD1D-2622AE648A09}"/>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493851" y="430213"/>
            <a:ext cx="1266143" cy="540000"/>
          </a:xfrm>
          <a:prstGeom prst="rect">
            <a:avLst/>
          </a:prstGeom>
        </p:spPr>
      </p:pic>
    </p:spTree>
    <p:extLst>
      <p:ext uri="{BB962C8B-B14F-4D97-AF65-F5344CB8AC3E}">
        <p14:creationId xmlns:p14="http://schemas.microsoft.com/office/powerpoint/2010/main" val="3942206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option 4">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3292B-323A-6050-6CA8-B9957961EF70}"/>
              </a:ext>
            </a:extLst>
          </p:cNvPr>
          <p:cNvSpPr>
            <a:spLocks noGrp="1"/>
          </p:cNvSpPr>
          <p:nvPr>
            <p:ph type="title" hasCustomPrompt="1"/>
          </p:nvPr>
        </p:nvSpPr>
        <p:spPr>
          <a:xfrm>
            <a:off x="447428" y="1016000"/>
            <a:ext cx="5332480" cy="4412191"/>
          </a:xfrm>
        </p:spPr>
        <p:txBody>
          <a:bodyPr anchor="b">
            <a:noAutofit/>
          </a:bodyPr>
          <a:lstStyle>
            <a:lvl1pPr algn="l">
              <a:defRPr sz="3200">
                <a:solidFill>
                  <a:schemeClr val="bg1"/>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hasCustomPrompt="1"/>
          </p:nvPr>
        </p:nvSpPr>
        <p:spPr>
          <a:xfrm>
            <a:off x="447426" y="5428191"/>
            <a:ext cx="5332481" cy="253724"/>
          </a:xfrm>
        </p:spPr>
        <p:txBody>
          <a:bodyPr anchor="t">
            <a:noAutofit/>
          </a:bodyPr>
          <a:lstStyle>
            <a:lvl1pPr algn="l">
              <a:defRPr sz="1600">
                <a:solidFill>
                  <a:schemeClr val="accent1"/>
                </a:solidFill>
              </a:defRPr>
            </a:lvl1pPr>
          </a:lstStyle>
          <a:p>
            <a:pPr lvl="0"/>
            <a:r>
              <a:rPr lang="en-GB"/>
              <a:t>Click to add author</a:t>
            </a:r>
            <a:endParaRPr lang="en-US"/>
          </a:p>
        </p:txBody>
      </p:sp>
      <p:pic>
        <p:nvPicPr>
          <p:cNvPr id="4" name="Better Stands Logo">
            <a:extLst>
              <a:ext uri="{FF2B5EF4-FFF2-40B4-BE49-F238E27FC236}">
                <a16:creationId xmlns:a16="http://schemas.microsoft.com/office/drawing/2014/main" id="{9A7936F5-498F-9FD3-AD1D-2622AE648A09}"/>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447426" y="430213"/>
            <a:ext cx="1266143" cy="540000"/>
          </a:xfrm>
          <a:prstGeom prst="rect">
            <a:avLst/>
          </a:prstGeom>
        </p:spPr>
      </p:pic>
      <p:sp>
        <p:nvSpPr>
          <p:cNvPr id="8" name="Picture Placeholder 7">
            <a:extLst>
              <a:ext uri="{FF2B5EF4-FFF2-40B4-BE49-F238E27FC236}">
                <a16:creationId xmlns:a16="http://schemas.microsoft.com/office/drawing/2014/main" id="{3A9A9675-D9F0-DDD9-A521-64DCC1DFEA52}"/>
              </a:ext>
            </a:extLst>
          </p:cNvPr>
          <p:cNvSpPr>
            <a:spLocks noGrp="1"/>
          </p:cNvSpPr>
          <p:nvPr>
            <p:ph type="pic" sz="quarter" idx="13"/>
          </p:nvPr>
        </p:nvSpPr>
        <p:spPr>
          <a:xfrm>
            <a:off x="6096000" y="-1"/>
            <a:ext cx="6096000" cy="6858001"/>
          </a:xfrm>
          <a:custGeom>
            <a:avLst/>
            <a:gdLst>
              <a:gd name="connsiteX0" fmla="*/ 3037171 w 6096000"/>
              <a:gd name="connsiteY0" fmla="*/ 0 h 6858001"/>
              <a:gd name="connsiteX1" fmla="*/ 6096000 w 6096000"/>
              <a:gd name="connsiteY1" fmla="*/ 0 h 6858001"/>
              <a:gd name="connsiteX2" fmla="*/ 6096000 w 6096000"/>
              <a:gd name="connsiteY2" fmla="*/ 6858001 h 6858001"/>
              <a:gd name="connsiteX3" fmla="*/ 2382447 w 6096000"/>
              <a:gd name="connsiteY3" fmla="*/ 6858001 h 6858001"/>
              <a:gd name="connsiteX4" fmla="*/ 36402 w 6096000"/>
              <a:gd name="connsiteY4" fmla="*/ 1826893 h 6858001"/>
              <a:gd name="connsiteX5" fmla="*/ 223854 w 6096000"/>
              <a:gd name="connsiteY5" fmla="*/ 131187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1">
                <a:moveTo>
                  <a:pt x="3037171" y="0"/>
                </a:moveTo>
                <a:lnTo>
                  <a:pt x="6096000" y="0"/>
                </a:lnTo>
                <a:lnTo>
                  <a:pt x="6096000" y="6858001"/>
                </a:lnTo>
                <a:lnTo>
                  <a:pt x="2382447" y="6858001"/>
                </a:lnTo>
                <a:lnTo>
                  <a:pt x="36402" y="1826893"/>
                </a:lnTo>
                <a:cubicBezTo>
                  <a:pt x="-54054" y="1632910"/>
                  <a:pt x="29872" y="1402327"/>
                  <a:pt x="223854" y="1311871"/>
                </a:cubicBezTo>
                <a:close/>
              </a:path>
            </a:pathLst>
          </a:custGeom>
          <a:solidFill>
            <a:schemeClr val="tx2">
              <a:lumMod val="20000"/>
              <a:lumOff val="80000"/>
            </a:schemeClr>
          </a:solidFill>
        </p:spPr>
        <p:txBody>
          <a:bodyPr wrap="square" anchor="ctr" anchorCtr="0">
            <a:noAutofit/>
          </a:bodyPr>
          <a:lstStyle>
            <a:lvl1pPr algn="ctr">
              <a:defRPr/>
            </a:lvl1pPr>
          </a:lstStyle>
          <a:p>
            <a:endParaRPr lang="en-US"/>
          </a:p>
        </p:txBody>
      </p:sp>
      <p:sp>
        <p:nvSpPr>
          <p:cNvPr id="2" name="Footer Placeholder 2">
            <a:extLst>
              <a:ext uri="{FF2B5EF4-FFF2-40B4-BE49-F238E27FC236}">
                <a16:creationId xmlns:a16="http://schemas.microsoft.com/office/drawing/2014/main" id="{27B6E0D3-BA69-03E9-CC74-5E5C39767668}"/>
              </a:ext>
            </a:extLst>
          </p:cNvPr>
          <p:cNvSpPr>
            <a:spLocks noGrp="1"/>
          </p:cNvSpPr>
          <p:nvPr>
            <p:ph type="ftr" sz="quarter" idx="14"/>
          </p:nvPr>
        </p:nvSpPr>
        <p:spPr>
          <a:xfrm>
            <a:off x="792000" y="6429375"/>
            <a:ext cx="4114800" cy="153888"/>
          </a:xfrm>
        </p:spPr>
        <p:txBody>
          <a:bodyPr/>
          <a:lstStyle>
            <a:lvl1pPr>
              <a:defRPr>
                <a:solidFill>
                  <a:schemeClr val="bg1"/>
                </a:solidFill>
              </a:defRPr>
            </a:lvl1pPr>
          </a:lstStyle>
          <a:p>
            <a:r>
              <a:rPr lang="en-GB"/>
              <a:t>/  PRESENTATION TITLE  /   DATE</a:t>
            </a:r>
          </a:p>
        </p:txBody>
      </p:sp>
      <p:sp>
        <p:nvSpPr>
          <p:cNvPr id="6" name="Slide Number Placeholder 3">
            <a:extLst>
              <a:ext uri="{FF2B5EF4-FFF2-40B4-BE49-F238E27FC236}">
                <a16:creationId xmlns:a16="http://schemas.microsoft.com/office/drawing/2014/main" id="{87072DBB-AF13-5196-8591-740ADFF6B757}"/>
              </a:ext>
            </a:extLst>
          </p:cNvPr>
          <p:cNvSpPr>
            <a:spLocks noGrp="1"/>
          </p:cNvSpPr>
          <p:nvPr>
            <p:ph type="sldNum" sz="quarter" idx="11"/>
          </p:nvPr>
        </p:nvSpPr>
        <p:spPr>
          <a:xfrm>
            <a:off x="432000" y="6429375"/>
            <a:ext cx="360000" cy="153888"/>
          </a:xfrm>
        </p:spPr>
        <p:txBody>
          <a:bodyPr/>
          <a:lstStyle>
            <a:lvl1pPr>
              <a:defRPr>
                <a:solidFill>
                  <a:schemeClr val="accent1"/>
                </a:solidFill>
              </a:defRPr>
            </a:lvl1pPr>
          </a:lstStyle>
          <a:p>
            <a:fld id="{D849C6CF-42C6-40E4-B6AF-329145147824}" type="slidenum">
              <a:rPr lang="en-GB" smtClean="0"/>
              <a:pPr/>
              <a:t>‹#›</a:t>
            </a:fld>
            <a:endParaRPr lang="en-GB"/>
          </a:p>
        </p:txBody>
      </p:sp>
    </p:spTree>
    <p:extLst>
      <p:ext uri="{BB962C8B-B14F-4D97-AF65-F5344CB8AC3E}">
        <p14:creationId xmlns:p14="http://schemas.microsoft.com/office/powerpoint/2010/main" val="1492606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option 5">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3292B-323A-6050-6CA8-B9957961EF70}"/>
              </a:ext>
            </a:extLst>
          </p:cNvPr>
          <p:cNvSpPr>
            <a:spLocks noGrp="1"/>
          </p:cNvSpPr>
          <p:nvPr>
            <p:ph type="title" hasCustomPrompt="1"/>
          </p:nvPr>
        </p:nvSpPr>
        <p:spPr>
          <a:xfrm>
            <a:off x="447428" y="1016000"/>
            <a:ext cx="5224092" cy="4412191"/>
          </a:xfrm>
        </p:spPr>
        <p:txBody>
          <a:bodyPr anchor="b">
            <a:noAutofit/>
          </a:bodyPr>
          <a:lstStyle>
            <a:lvl1pPr algn="l">
              <a:defRPr sz="3200">
                <a:solidFill>
                  <a:schemeClr val="bg1"/>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hasCustomPrompt="1"/>
          </p:nvPr>
        </p:nvSpPr>
        <p:spPr>
          <a:xfrm>
            <a:off x="447426" y="5428191"/>
            <a:ext cx="5224093" cy="253724"/>
          </a:xfrm>
        </p:spPr>
        <p:txBody>
          <a:bodyPr anchor="t">
            <a:noAutofit/>
          </a:bodyPr>
          <a:lstStyle>
            <a:lvl1pPr algn="l">
              <a:defRPr sz="1600">
                <a:solidFill>
                  <a:schemeClr val="accent1"/>
                </a:solidFill>
              </a:defRPr>
            </a:lvl1pPr>
          </a:lstStyle>
          <a:p>
            <a:pPr lvl="0"/>
            <a:r>
              <a:rPr lang="en-GB"/>
              <a:t>Click to add author</a:t>
            </a:r>
            <a:endParaRPr lang="en-US"/>
          </a:p>
        </p:txBody>
      </p:sp>
      <p:pic>
        <p:nvPicPr>
          <p:cNvPr id="4" name="Better Stands Logo">
            <a:extLst>
              <a:ext uri="{FF2B5EF4-FFF2-40B4-BE49-F238E27FC236}">
                <a16:creationId xmlns:a16="http://schemas.microsoft.com/office/drawing/2014/main" id="{9A7936F5-498F-9FD3-AD1D-2622AE648A09}"/>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447426" y="430213"/>
            <a:ext cx="1266143" cy="540000"/>
          </a:xfrm>
          <a:prstGeom prst="rect">
            <a:avLst/>
          </a:prstGeom>
        </p:spPr>
      </p:pic>
      <p:pic>
        <p:nvPicPr>
          <p:cNvPr id="11" name="Graphic 10">
            <a:extLst>
              <a:ext uri="{FF2B5EF4-FFF2-40B4-BE49-F238E27FC236}">
                <a16:creationId xmlns:a16="http://schemas.microsoft.com/office/drawing/2014/main" id="{F2654838-A88E-6C01-97B8-85C4EDFCBBA0}"/>
              </a:ext>
            </a:extLst>
          </p:cNvPr>
          <p:cNvPicPr>
            <a:picLocks noChangeAspect="1"/>
          </p:cNvPicPr>
          <p:nvPr userDrawn="1"/>
        </p:nvPicPr>
        <p:blipFill>
          <a:blip>
            <a:extLst>
              <a:ext uri="{96DAC541-7B7A-43D3-8B79-37D633B846F1}">
                <asvg:svgBlip xmlns:asvg="http://schemas.microsoft.com/office/drawing/2016/SVG/main" r:embed="rId3"/>
              </a:ext>
            </a:extLst>
          </a:blip>
          <a:srcRect r="22707"/>
          <a:stretch>
            <a:fillRect/>
          </a:stretch>
        </p:blipFill>
        <p:spPr>
          <a:xfrm>
            <a:off x="5671520" y="0"/>
            <a:ext cx="6520480" cy="6858000"/>
          </a:xfrm>
          <a:custGeom>
            <a:avLst/>
            <a:gdLst>
              <a:gd name="connsiteX0" fmla="*/ 0 w 6520480"/>
              <a:gd name="connsiteY0" fmla="*/ 0 h 6858000"/>
              <a:gd name="connsiteX1" fmla="*/ 6520480 w 6520480"/>
              <a:gd name="connsiteY1" fmla="*/ 0 h 6858000"/>
              <a:gd name="connsiteX2" fmla="*/ 6520480 w 6520480"/>
              <a:gd name="connsiteY2" fmla="*/ 6858000 h 6858000"/>
              <a:gd name="connsiteX3" fmla="*/ 0 w 65204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20480" h="6858000">
                <a:moveTo>
                  <a:pt x="0" y="0"/>
                </a:moveTo>
                <a:lnTo>
                  <a:pt x="6520480" y="0"/>
                </a:lnTo>
                <a:lnTo>
                  <a:pt x="6520480" y="6858000"/>
                </a:lnTo>
                <a:lnTo>
                  <a:pt x="0" y="6858000"/>
                </a:lnTo>
                <a:close/>
              </a:path>
            </a:pathLst>
          </a:custGeom>
        </p:spPr>
      </p:pic>
      <p:sp>
        <p:nvSpPr>
          <p:cNvPr id="9" name="Picture Placeholder 8">
            <a:extLst>
              <a:ext uri="{FF2B5EF4-FFF2-40B4-BE49-F238E27FC236}">
                <a16:creationId xmlns:a16="http://schemas.microsoft.com/office/drawing/2014/main" id="{680E6761-E5AC-F5AD-D20F-26476BC3F3A6}"/>
              </a:ext>
            </a:extLst>
          </p:cNvPr>
          <p:cNvSpPr>
            <a:spLocks noGrp="1"/>
          </p:cNvSpPr>
          <p:nvPr>
            <p:ph type="pic" sz="quarter" idx="14"/>
          </p:nvPr>
        </p:nvSpPr>
        <p:spPr>
          <a:xfrm>
            <a:off x="6096000" y="-1"/>
            <a:ext cx="6096000" cy="6858001"/>
          </a:xfrm>
          <a:custGeom>
            <a:avLst/>
            <a:gdLst>
              <a:gd name="connsiteX0" fmla="*/ 3037171 w 6096000"/>
              <a:gd name="connsiteY0" fmla="*/ 0 h 6858001"/>
              <a:gd name="connsiteX1" fmla="*/ 6096000 w 6096000"/>
              <a:gd name="connsiteY1" fmla="*/ 0 h 6858001"/>
              <a:gd name="connsiteX2" fmla="*/ 6096000 w 6096000"/>
              <a:gd name="connsiteY2" fmla="*/ 6858001 h 6858001"/>
              <a:gd name="connsiteX3" fmla="*/ 2382447 w 6096000"/>
              <a:gd name="connsiteY3" fmla="*/ 6858001 h 6858001"/>
              <a:gd name="connsiteX4" fmla="*/ 36402 w 6096000"/>
              <a:gd name="connsiteY4" fmla="*/ 1826893 h 6858001"/>
              <a:gd name="connsiteX5" fmla="*/ 223854 w 6096000"/>
              <a:gd name="connsiteY5" fmla="*/ 131187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1">
                <a:moveTo>
                  <a:pt x="3037171" y="0"/>
                </a:moveTo>
                <a:lnTo>
                  <a:pt x="6096000" y="0"/>
                </a:lnTo>
                <a:lnTo>
                  <a:pt x="6096000" y="6858001"/>
                </a:lnTo>
                <a:lnTo>
                  <a:pt x="2382447" y="6858001"/>
                </a:lnTo>
                <a:lnTo>
                  <a:pt x="36402" y="1826893"/>
                </a:lnTo>
                <a:cubicBezTo>
                  <a:pt x="-54054" y="1632910"/>
                  <a:pt x="29872" y="1402327"/>
                  <a:pt x="223854" y="1311871"/>
                </a:cubicBezTo>
                <a:close/>
              </a:path>
            </a:pathLst>
          </a:custGeom>
          <a:solidFill>
            <a:schemeClr val="tx2">
              <a:lumMod val="20000"/>
              <a:lumOff val="80000"/>
            </a:schemeClr>
          </a:solidFill>
        </p:spPr>
        <p:txBody>
          <a:bodyPr wrap="square" anchor="ctr" anchorCtr="0">
            <a:noAutofit/>
          </a:bodyPr>
          <a:lstStyle>
            <a:lvl1pPr algn="ctr">
              <a:defRPr/>
            </a:lvl1pPr>
          </a:lstStyle>
          <a:p>
            <a:endParaRPr lang="en-US"/>
          </a:p>
        </p:txBody>
      </p:sp>
      <p:sp>
        <p:nvSpPr>
          <p:cNvPr id="2" name="Footer Placeholder 2">
            <a:extLst>
              <a:ext uri="{FF2B5EF4-FFF2-40B4-BE49-F238E27FC236}">
                <a16:creationId xmlns:a16="http://schemas.microsoft.com/office/drawing/2014/main" id="{85B7E8D4-85CD-DC6E-EE9D-C424A8B75F94}"/>
              </a:ext>
            </a:extLst>
          </p:cNvPr>
          <p:cNvSpPr>
            <a:spLocks noGrp="1"/>
          </p:cNvSpPr>
          <p:nvPr>
            <p:ph type="ftr" sz="quarter" idx="15"/>
          </p:nvPr>
        </p:nvSpPr>
        <p:spPr>
          <a:xfrm>
            <a:off x="792000" y="6429375"/>
            <a:ext cx="4114800" cy="153888"/>
          </a:xfrm>
        </p:spPr>
        <p:txBody>
          <a:bodyPr/>
          <a:lstStyle>
            <a:lvl1pPr>
              <a:defRPr>
                <a:solidFill>
                  <a:schemeClr val="bg1"/>
                </a:solidFill>
              </a:defRPr>
            </a:lvl1pPr>
          </a:lstStyle>
          <a:p>
            <a:r>
              <a:rPr lang="en-GB"/>
              <a:t>/  PRESENTATION TITLE  /   DATE</a:t>
            </a:r>
          </a:p>
        </p:txBody>
      </p:sp>
      <p:sp>
        <p:nvSpPr>
          <p:cNvPr id="6" name="Slide Number Placeholder 3">
            <a:extLst>
              <a:ext uri="{FF2B5EF4-FFF2-40B4-BE49-F238E27FC236}">
                <a16:creationId xmlns:a16="http://schemas.microsoft.com/office/drawing/2014/main" id="{ED8C3908-AF06-EF3A-F054-6CE5C4E98602}"/>
              </a:ext>
            </a:extLst>
          </p:cNvPr>
          <p:cNvSpPr>
            <a:spLocks noGrp="1"/>
          </p:cNvSpPr>
          <p:nvPr>
            <p:ph type="sldNum" sz="quarter" idx="11"/>
          </p:nvPr>
        </p:nvSpPr>
        <p:spPr>
          <a:xfrm>
            <a:off x="432000" y="6429375"/>
            <a:ext cx="360000" cy="153888"/>
          </a:xfrm>
        </p:spPr>
        <p:txBody>
          <a:bodyPr/>
          <a:lstStyle>
            <a:lvl1pPr>
              <a:defRPr>
                <a:solidFill>
                  <a:schemeClr val="accent1"/>
                </a:solidFill>
              </a:defRPr>
            </a:lvl1pPr>
          </a:lstStyle>
          <a:p>
            <a:fld id="{D849C6CF-42C6-40E4-B6AF-329145147824}" type="slidenum">
              <a:rPr lang="en-GB" smtClean="0"/>
              <a:pPr/>
              <a:t>‹#›</a:t>
            </a:fld>
            <a:endParaRPr lang="en-GB"/>
          </a:p>
        </p:txBody>
      </p:sp>
    </p:spTree>
    <p:extLst>
      <p:ext uri="{BB962C8B-B14F-4D97-AF65-F5344CB8AC3E}">
        <p14:creationId xmlns:p14="http://schemas.microsoft.com/office/powerpoint/2010/main" val="3388701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AC2E-A3A4-3BD6-7208-56E247923E5B}"/>
              </a:ext>
            </a:extLst>
          </p:cNvPr>
          <p:cNvSpPr>
            <a:spLocks noGrp="1"/>
          </p:cNvSpPr>
          <p:nvPr>
            <p:ph type="title" hasCustomPrompt="1"/>
          </p:nvPr>
        </p:nvSpPr>
        <p:spPr>
          <a:xfrm>
            <a:off x="658813" y="657226"/>
            <a:ext cx="10515600" cy="404132"/>
          </a:xfrm>
        </p:spPr>
        <p:txBody>
          <a:bodyPr>
            <a:noAutofit/>
          </a:bodyPr>
          <a:lstStyle>
            <a:lvl1pPr>
              <a:defRPr sz="3600" b="1">
                <a:solidFill>
                  <a:srgbClr val="0098DE"/>
                </a:solidFill>
              </a:defRPr>
            </a:lvl1pPr>
          </a:lstStyle>
          <a:p>
            <a:r>
              <a:rPr lang="en-US"/>
              <a:t>Add title here</a:t>
            </a:r>
          </a:p>
        </p:txBody>
      </p:sp>
      <p:sp>
        <p:nvSpPr>
          <p:cNvPr id="8" name="Text Placeholder 7">
            <a:extLst>
              <a:ext uri="{FF2B5EF4-FFF2-40B4-BE49-F238E27FC236}">
                <a16:creationId xmlns:a16="http://schemas.microsoft.com/office/drawing/2014/main" id="{9C9D4288-F681-7B0F-5926-6E2F0535C542}"/>
              </a:ext>
            </a:extLst>
          </p:cNvPr>
          <p:cNvSpPr>
            <a:spLocks noGrp="1"/>
          </p:cNvSpPr>
          <p:nvPr>
            <p:ph type="body" sz="quarter" idx="10" hasCustomPrompt="1"/>
          </p:nvPr>
        </p:nvSpPr>
        <p:spPr>
          <a:xfrm>
            <a:off x="658813" y="1658817"/>
            <a:ext cx="10874375" cy="4421187"/>
          </a:xfrm>
        </p:spPr>
        <p:txBody>
          <a:bodyPr>
            <a:noAutofit/>
          </a:bodyPr>
          <a:lstStyle>
            <a:lvl1pPr marL="0" indent="0">
              <a:lnSpc>
                <a:spcPct val="120000"/>
              </a:lnSpc>
              <a:buNone/>
              <a:defRPr sz="1800">
                <a:solidFill>
                  <a:srgbClr val="051D41"/>
                </a:solidFill>
              </a:defRPr>
            </a:lvl1pPr>
          </a:lstStyle>
          <a:p>
            <a:pPr lvl="0"/>
            <a:r>
              <a:rPr lang="en-US"/>
              <a:t>Add text here</a:t>
            </a:r>
          </a:p>
        </p:txBody>
      </p:sp>
      <p:sp>
        <p:nvSpPr>
          <p:cNvPr id="4" name="TextBox 3">
            <a:extLst>
              <a:ext uri="{FF2B5EF4-FFF2-40B4-BE49-F238E27FC236}">
                <a16:creationId xmlns:a16="http://schemas.microsoft.com/office/drawing/2014/main" id="{0042EF15-0387-5B6A-B4FF-8D79195AAE51}"/>
              </a:ext>
            </a:extLst>
          </p:cNvPr>
          <p:cNvSpPr txBox="1"/>
          <p:nvPr userDrawn="1"/>
        </p:nvSpPr>
        <p:spPr>
          <a:xfrm>
            <a:off x="5782962" y="-420130"/>
            <a:ext cx="184731" cy="369332"/>
          </a:xfrm>
          <a:prstGeom prst="rect">
            <a:avLst/>
          </a:prstGeom>
          <a:noFill/>
        </p:spPr>
        <p:txBody>
          <a:bodyPr wrap="none" rtlCol="0">
            <a:spAutoFit/>
          </a:bodyPr>
          <a:lstStyle/>
          <a:p>
            <a:endParaRPr lang="en-AE"/>
          </a:p>
        </p:txBody>
      </p:sp>
      <p:pic>
        <p:nvPicPr>
          <p:cNvPr id="3" name="Picture 2">
            <a:extLst>
              <a:ext uri="{FF2B5EF4-FFF2-40B4-BE49-F238E27FC236}">
                <a16:creationId xmlns:a16="http://schemas.microsoft.com/office/drawing/2014/main" id="{96BDF179-AB3B-59FB-8AD7-906C79C38EF2}"/>
              </a:ext>
            </a:extLst>
          </p:cNvPr>
          <p:cNvPicPr>
            <a:picLocks noChangeAspect="1"/>
          </p:cNvPicPr>
          <p:nvPr userDrawn="1"/>
        </p:nvPicPr>
        <p:blipFill>
          <a:blip r:embed="rId2"/>
          <a:stretch>
            <a:fillRect/>
          </a:stretch>
        </p:blipFill>
        <p:spPr>
          <a:xfrm>
            <a:off x="10336625" y="648000"/>
            <a:ext cx="1196563" cy="411931"/>
          </a:xfrm>
          <a:prstGeom prst="rect">
            <a:avLst/>
          </a:prstGeom>
        </p:spPr>
      </p:pic>
    </p:spTree>
    <p:extLst>
      <p:ext uri="{BB962C8B-B14F-4D97-AF65-F5344CB8AC3E}">
        <p14:creationId xmlns:p14="http://schemas.microsoft.com/office/powerpoint/2010/main" val="20320355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option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D4F1EE-97AD-C1C8-CF42-9578CDB9501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787" y="0"/>
            <a:ext cx="12192000" cy="6858000"/>
          </a:xfrm>
          <a:prstGeom prst="rect">
            <a:avLst/>
          </a:prstGeom>
        </p:spPr>
      </p:pic>
      <p:sp>
        <p:nvSpPr>
          <p:cNvPr id="3" name="Rectangle 2">
            <a:extLst>
              <a:ext uri="{FF2B5EF4-FFF2-40B4-BE49-F238E27FC236}">
                <a16:creationId xmlns:a16="http://schemas.microsoft.com/office/drawing/2014/main" id="{A901F25F-FF94-35F9-A4BF-39137CA23E5A}"/>
              </a:ext>
            </a:extLst>
          </p:cNvPr>
          <p:cNvSpPr/>
          <p:nvPr userDrawn="1"/>
        </p:nvSpPr>
        <p:spPr>
          <a:xfrm rot="16200000">
            <a:off x="-9793" y="-379"/>
            <a:ext cx="6857998" cy="6838408"/>
          </a:xfrm>
          <a:prstGeom prst="rect">
            <a:avLst/>
          </a:prstGeom>
          <a:gradFill>
            <a:gsLst>
              <a:gs pos="0">
                <a:schemeClr val="bg2"/>
              </a:gs>
              <a:gs pos="100000">
                <a:schemeClr val="bg2">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2001" y="412335"/>
            <a:ext cx="7268553" cy="1865312"/>
          </a:xfrm>
        </p:spPr>
        <p:txBody>
          <a:body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3" y="2277647"/>
            <a:ext cx="7271235" cy="1087092"/>
          </a:xfrm>
        </p:spPr>
        <p:txBody>
          <a:bodyPr/>
          <a:lstStyle/>
          <a:p>
            <a:pPr lvl="0"/>
            <a:r>
              <a:rPr lang="en-GB"/>
              <a:t>Click to edit Master text styles</a:t>
            </a:r>
          </a:p>
        </p:txBody>
      </p:sp>
      <p:sp>
        <p:nvSpPr>
          <p:cNvPr id="4" name="Date Placeholder 3">
            <a:extLst>
              <a:ext uri="{FF2B5EF4-FFF2-40B4-BE49-F238E27FC236}">
                <a16:creationId xmlns:a16="http://schemas.microsoft.com/office/drawing/2014/main" id="{F32D42A4-16B0-F090-AD62-D4E6F785E090}"/>
              </a:ext>
            </a:extLst>
          </p:cNvPr>
          <p:cNvSpPr>
            <a:spLocks noGrp="1"/>
          </p:cNvSpPr>
          <p:nvPr>
            <p:ph type="dt" sz="half" idx="2"/>
          </p:nvPr>
        </p:nvSpPr>
        <p:spPr>
          <a:xfrm>
            <a:off x="430213" y="3589774"/>
            <a:ext cx="2966726" cy="246221"/>
          </a:xfrm>
          <a:prstGeom prst="rect">
            <a:avLst/>
          </a:prstGeom>
        </p:spPr>
        <p:txBody>
          <a:bodyPr vert="horz" lIns="0" tIns="0" rIns="0" bIns="0" rtlCol="0" anchor="b">
            <a:noAutofit/>
          </a:bodyPr>
          <a:lstStyle>
            <a:lvl1pPr>
              <a:lnSpc>
                <a:spcPct val="100000"/>
              </a:lnSpc>
              <a:spcAft>
                <a:spcPts val="0"/>
              </a:spcAft>
              <a:defRPr lang="en-GB" sz="1600" cap="all" spc="23" baseline="0" smtClean="0">
                <a:solidFill>
                  <a:schemeClr val="bg1"/>
                </a:solidFill>
                <a:latin typeface="+mj-lt"/>
              </a:defRPr>
            </a:lvl1pPr>
          </a:lstStyle>
          <a:p>
            <a:pPr defTabSz="534604">
              <a:buClr>
                <a:srgbClr val="1746DC"/>
              </a:buClr>
              <a:buFont typeface="Arial" panose="020B0604020202020204" pitchFamily="34" charset="0"/>
              <a:buNone/>
            </a:pPr>
            <a:endParaRPr lang="en-GB"/>
          </a:p>
        </p:txBody>
      </p:sp>
      <p:pic>
        <p:nvPicPr>
          <p:cNvPr id="5" name="Better Stands Logo">
            <a:extLst>
              <a:ext uri="{FF2B5EF4-FFF2-40B4-BE49-F238E27FC236}">
                <a16:creationId xmlns:a16="http://schemas.microsoft.com/office/drawing/2014/main" id="{6023CD42-A372-1EB5-D08C-C033ADF04E3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28622" y="5101181"/>
            <a:ext cx="1782000" cy="760002"/>
          </a:xfrm>
          <a:prstGeom prst="rect">
            <a:avLst/>
          </a:prstGeom>
        </p:spPr>
      </p:pic>
    </p:spTree>
    <p:extLst>
      <p:ext uri="{BB962C8B-B14F-4D97-AF65-F5344CB8AC3E}">
        <p14:creationId xmlns:p14="http://schemas.microsoft.com/office/powerpoint/2010/main" val="14830468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option 2">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9F5A498-B573-11DD-690A-52A8D69688A6}"/>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4591050" y="0"/>
            <a:ext cx="7599163" cy="6858000"/>
          </a:xfrm>
          <a:prstGeom prst="rect">
            <a:avLst/>
          </a:prstGeom>
        </p:spPr>
      </p:pic>
      <p:sp>
        <p:nvSpPr>
          <p:cNvPr id="3" name="Title 2">
            <a:extLst>
              <a:ext uri="{FF2B5EF4-FFF2-40B4-BE49-F238E27FC236}">
                <a16:creationId xmlns:a16="http://schemas.microsoft.com/office/drawing/2014/main" id="{0A43292B-323A-6050-6CA8-B9957961EF70}"/>
              </a:ext>
            </a:extLst>
          </p:cNvPr>
          <p:cNvSpPr>
            <a:spLocks noGrp="1"/>
          </p:cNvSpPr>
          <p:nvPr>
            <p:ph type="title"/>
          </p:nvPr>
        </p:nvSpPr>
        <p:spPr>
          <a:xfrm>
            <a:off x="430213" y="430213"/>
            <a:ext cx="4160837" cy="1879754"/>
          </a:xfrm>
        </p:spPr>
        <p:txBody>
          <a:bodyPr/>
          <a:lstStyle>
            <a:lvl1pPr>
              <a:defRPr>
                <a:solidFill>
                  <a:schemeClr val="bg2"/>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p:nvPr>
        </p:nvSpPr>
        <p:spPr>
          <a:xfrm>
            <a:off x="430213" y="2325687"/>
            <a:ext cx="4160837" cy="1828193"/>
          </a:xfrm>
        </p:spPr>
        <p:txBody>
          <a:bodyPr/>
          <a:lstStyle/>
          <a:p>
            <a:pPr lvl="0"/>
            <a:r>
              <a:rPr lang="en-GB"/>
              <a:t>Click to edit Master text styles</a:t>
            </a:r>
            <a:endParaRPr lang="en-US"/>
          </a:p>
        </p:txBody>
      </p:sp>
      <p:pic>
        <p:nvPicPr>
          <p:cNvPr id="2" name="Better Stands Logo">
            <a:extLst>
              <a:ext uri="{FF2B5EF4-FFF2-40B4-BE49-F238E27FC236}">
                <a16:creationId xmlns:a16="http://schemas.microsoft.com/office/drawing/2014/main" id="{F42B808C-54C6-941B-9F4A-EE00FEDD20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0213" y="5560258"/>
            <a:ext cx="2030400" cy="865942"/>
          </a:xfrm>
          <a:prstGeom prst="rect">
            <a:avLst/>
          </a:prstGeom>
        </p:spPr>
      </p:pic>
    </p:spTree>
    <p:extLst>
      <p:ext uri="{BB962C8B-B14F-4D97-AF65-F5344CB8AC3E}">
        <p14:creationId xmlns:p14="http://schemas.microsoft.com/office/powerpoint/2010/main" val="2850820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ver option 3">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045850C-520A-A956-46DD-FA5870AB4B4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5486400" y="-1"/>
            <a:ext cx="6702891" cy="6858001"/>
          </a:xfrm>
          <a:prstGeom prst="rect">
            <a:avLst/>
          </a:prstGeom>
        </p:spPr>
      </p:pic>
      <p:pic>
        <p:nvPicPr>
          <p:cNvPr id="4" name="Picture 3">
            <a:extLst>
              <a:ext uri="{FF2B5EF4-FFF2-40B4-BE49-F238E27FC236}">
                <a16:creationId xmlns:a16="http://schemas.microsoft.com/office/drawing/2014/main" id="{0C640E75-22F5-9FD2-89DB-512C3C65AAA5}"/>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0A43292B-323A-6050-6CA8-B9957961EF70}"/>
              </a:ext>
            </a:extLst>
          </p:cNvPr>
          <p:cNvSpPr>
            <a:spLocks noGrp="1"/>
          </p:cNvSpPr>
          <p:nvPr>
            <p:ph type="title"/>
          </p:nvPr>
        </p:nvSpPr>
        <p:spPr>
          <a:xfrm>
            <a:off x="430213" y="1540921"/>
            <a:ext cx="5665787" cy="1628779"/>
          </a:xfrm>
        </p:spPr>
        <p:txBody>
          <a:bodyPr anchor="b"/>
          <a:lstStyle>
            <a:lvl1pPr>
              <a:defRPr>
                <a:solidFill>
                  <a:schemeClr val="bg1"/>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p:nvPr>
        </p:nvSpPr>
        <p:spPr>
          <a:xfrm>
            <a:off x="430212" y="3209733"/>
            <a:ext cx="5665787" cy="1628779"/>
          </a:xfrm>
        </p:spPr>
        <p:txBody>
          <a:bodyPr anchor="t"/>
          <a:lstStyle/>
          <a:p>
            <a:pPr lvl="0"/>
            <a:r>
              <a:rPr lang="en-GB"/>
              <a:t>Click to edit Master text styles</a:t>
            </a:r>
            <a:endParaRPr lang="en-US"/>
          </a:p>
        </p:txBody>
      </p:sp>
      <p:pic>
        <p:nvPicPr>
          <p:cNvPr id="8" name="Graphic 7">
            <a:extLst>
              <a:ext uri="{FF2B5EF4-FFF2-40B4-BE49-F238E27FC236}">
                <a16:creationId xmlns:a16="http://schemas.microsoft.com/office/drawing/2014/main" id="{9ECE9712-F02B-F5C1-D032-D76996679F1C}"/>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430213" y="430213"/>
            <a:ext cx="1688192" cy="720000"/>
          </a:xfrm>
          <a:prstGeom prst="rect">
            <a:avLst/>
          </a:prstGeom>
        </p:spPr>
      </p:pic>
    </p:spTree>
    <p:extLst>
      <p:ext uri="{BB962C8B-B14F-4D97-AF65-F5344CB8AC3E}">
        <p14:creationId xmlns:p14="http://schemas.microsoft.com/office/powerpoint/2010/main" val="26135830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option 4">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2E4F854-1B01-330F-85EB-958C8CF85F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97243" y="-263236"/>
            <a:ext cx="9094757" cy="7000569"/>
          </a:xfrm>
          <a:prstGeom prst="rect">
            <a:avLst/>
          </a:prstGeom>
        </p:spPr>
      </p:pic>
      <p:sp>
        <p:nvSpPr>
          <p:cNvPr id="10" name="Freeform 9">
            <a:extLst>
              <a:ext uri="{FF2B5EF4-FFF2-40B4-BE49-F238E27FC236}">
                <a16:creationId xmlns:a16="http://schemas.microsoft.com/office/drawing/2014/main" id="{9E135B49-A5F0-0780-DA91-84B80AFE7498}"/>
              </a:ext>
            </a:extLst>
          </p:cNvPr>
          <p:cNvSpPr/>
          <p:nvPr userDrawn="1"/>
        </p:nvSpPr>
        <p:spPr>
          <a:xfrm>
            <a:off x="3490453" y="-263235"/>
            <a:ext cx="8698978" cy="6630237"/>
          </a:xfrm>
          <a:custGeom>
            <a:avLst/>
            <a:gdLst>
              <a:gd name="connsiteX0" fmla="*/ 3716336 w 9159160"/>
              <a:gd name="connsiteY0" fmla="*/ 6940101 h 6980981"/>
              <a:gd name="connsiteX1" fmla="*/ 3137978 w 9159160"/>
              <a:gd name="connsiteY1" fmla="*/ 6729668 h 6980981"/>
              <a:gd name="connsiteX2" fmla="*/ 10815 w 9159160"/>
              <a:gd name="connsiteY2" fmla="*/ 25409 h 6980981"/>
              <a:gd name="connsiteX3" fmla="*/ 0 w 9159160"/>
              <a:gd name="connsiteY3" fmla="*/ 0 h 6980981"/>
              <a:gd name="connsiteX4" fmla="*/ 9159160 w 9159160"/>
              <a:gd name="connsiteY4" fmla="*/ 0 h 6980981"/>
              <a:gd name="connsiteX5" fmla="*/ 9159160 w 9159160"/>
              <a:gd name="connsiteY5" fmla="*/ 4402808 h 6980981"/>
              <a:gd name="connsiteX6" fmla="*/ 3716336 w 9159160"/>
              <a:gd name="connsiteY6" fmla="*/ 6940101 h 698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9160" h="6980981">
                <a:moveTo>
                  <a:pt x="3716336" y="6940101"/>
                </a:moveTo>
                <a:cubicBezTo>
                  <a:pt x="3498471" y="7041668"/>
                  <a:pt x="3239576" y="6947466"/>
                  <a:pt x="3137978" y="6729668"/>
                </a:cubicBezTo>
                <a:lnTo>
                  <a:pt x="10815" y="25409"/>
                </a:lnTo>
                <a:cubicBezTo>
                  <a:pt x="6895" y="17029"/>
                  <a:pt x="3380" y="8515"/>
                  <a:pt x="0" y="0"/>
                </a:cubicBezTo>
                <a:lnTo>
                  <a:pt x="9159160" y="0"/>
                </a:lnTo>
                <a:lnTo>
                  <a:pt x="9159160" y="4402808"/>
                </a:lnTo>
                <a:lnTo>
                  <a:pt x="3716336" y="6940101"/>
                </a:lnTo>
                <a:close/>
              </a:path>
            </a:pathLst>
          </a:custGeom>
          <a:solidFill>
            <a:srgbClr val="0047AB"/>
          </a:solidFill>
          <a:ln w="6756" cap="flat">
            <a:noFill/>
            <a:prstDash val="solid"/>
            <a:miter/>
          </a:ln>
        </p:spPr>
        <p:txBody>
          <a:bodyPr rtlCol="0" anchor="ctr"/>
          <a:lstStyle/>
          <a:p>
            <a:endParaRPr lang="en-US"/>
          </a:p>
        </p:txBody>
      </p:sp>
      <p:pic>
        <p:nvPicPr>
          <p:cNvPr id="2" name="Picture 1">
            <a:extLst>
              <a:ext uri="{FF2B5EF4-FFF2-40B4-BE49-F238E27FC236}">
                <a16:creationId xmlns:a16="http://schemas.microsoft.com/office/drawing/2014/main" id="{A29ED9B1-ADD7-7DDA-2637-4B7850DE5616}"/>
              </a:ext>
            </a:extLst>
          </p:cNvPr>
          <p:cNvPicPr>
            <a:picLocks noChangeAspect="1"/>
          </p:cNvPicPr>
          <p:nvPr userDrawn="1"/>
        </p:nvPicPr>
        <p:blipFill>
          <a:blip r:embed="rId3"/>
          <a:srcRect t="35216" r="12773"/>
          <a:stretch/>
        </p:blipFill>
        <p:spPr>
          <a:xfrm>
            <a:off x="3726395" y="-263237"/>
            <a:ext cx="8465606" cy="6287519"/>
          </a:xfrm>
          <a:custGeom>
            <a:avLst/>
            <a:gdLst>
              <a:gd name="connsiteX0" fmla="*/ 0 w 8465606"/>
              <a:gd name="connsiteY0" fmla="*/ 0 h 6287519"/>
              <a:gd name="connsiteX1" fmla="*/ 8465606 w 8465606"/>
              <a:gd name="connsiteY1" fmla="*/ 0 h 6287519"/>
              <a:gd name="connsiteX2" fmla="*/ 8465606 w 8465606"/>
              <a:gd name="connsiteY2" fmla="*/ 4181599 h 6287519"/>
              <a:gd name="connsiteX3" fmla="*/ 3948133 w 8465606"/>
              <a:gd name="connsiteY3" fmla="*/ 6287519 h 6287519"/>
              <a:gd name="connsiteX4" fmla="*/ 2698420 w 8465606"/>
              <a:gd name="connsiteY4" fmla="*/ 6287519 h 6287519"/>
              <a:gd name="connsiteX5" fmla="*/ 0 w 8465606"/>
              <a:gd name="connsiteY5" fmla="*/ 502432 h 628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5606" h="6287519">
                <a:moveTo>
                  <a:pt x="0" y="0"/>
                </a:moveTo>
                <a:lnTo>
                  <a:pt x="8465606" y="0"/>
                </a:lnTo>
                <a:lnTo>
                  <a:pt x="8465606" y="4181599"/>
                </a:lnTo>
                <a:lnTo>
                  <a:pt x="3948133" y="6287519"/>
                </a:lnTo>
                <a:lnTo>
                  <a:pt x="2698420" y="6287519"/>
                </a:lnTo>
                <a:lnTo>
                  <a:pt x="0" y="502432"/>
                </a:lnTo>
                <a:close/>
              </a:path>
            </a:pathLst>
          </a:custGeom>
        </p:spPr>
      </p:pic>
      <p:pic>
        <p:nvPicPr>
          <p:cNvPr id="13" name="Picture 12">
            <a:extLst>
              <a:ext uri="{FF2B5EF4-FFF2-40B4-BE49-F238E27FC236}">
                <a16:creationId xmlns:a16="http://schemas.microsoft.com/office/drawing/2014/main" id="{360228F5-A4E5-AB72-0B23-79DBD308BB4C}"/>
              </a:ext>
            </a:extLst>
          </p:cNvPr>
          <p:cNvPicPr>
            <a:picLocks noChangeAspect="1"/>
          </p:cNvPicPr>
          <p:nvPr userDrawn="1"/>
        </p:nvPicPr>
        <p:blipFill>
          <a:blip r:embed="rId4" cstate="hqprint">
            <a:extLst>
              <a:ext uri="{28A0092B-C50C-407E-A947-70E740481C1C}">
                <a14:useLocalDpi xmlns:a14="http://schemas.microsoft.com/office/drawing/2010/main"/>
              </a:ext>
            </a:extLst>
          </a:blip>
          <a:srcRect l="-1887" t="11454" r="13144" b="-24599"/>
          <a:stretch>
            <a:fillRect/>
          </a:stretch>
        </p:blipFill>
        <p:spPr>
          <a:xfrm>
            <a:off x="4668253" y="0"/>
            <a:ext cx="7523748" cy="6858000"/>
          </a:xfrm>
          <a:prstGeom prst="rect">
            <a:avLst/>
          </a:prstGeom>
        </p:spPr>
      </p:pic>
      <p:sp>
        <p:nvSpPr>
          <p:cNvPr id="3" name="Title 2">
            <a:extLst>
              <a:ext uri="{FF2B5EF4-FFF2-40B4-BE49-F238E27FC236}">
                <a16:creationId xmlns:a16="http://schemas.microsoft.com/office/drawing/2014/main" id="{0A43292B-323A-6050-6CA8-B9957961EF70}"/>
              </a:ext>
            </a:extLst>
          </p:cNvPr>
          <p:cNvSpPr>
            <a:spLocks noGrp="1"/>
          </p:cNvSpPr>
          <p:nvPr>
            <p:ph type="title"/>
          </p:nvPr>
        </p:nvSpPr>
        <p:spPr>
          <a:xfrm>
            <a:off x="430214" y="2208675"/>
            <a:ext cx="4238040" cy="1628779"/>
          </a:xfrm>
        </p:spPr>
        <p:txBody>
          <a:bodyPr anchor="b"/>
          <a:lstStyle>
            <a:lvl1pPr>
              <a:defRPr>
                <a:solidFill>
                  <a:schemeClr val="bg2"/>
                </a:solidFill>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F685B051-5002-C60E-1AA9-D37A0703E3AA}"/>
              </a:ext>
            </a:extLst>
          </p:cNvPr>
          <p:cNvSpPr>
            <a:spLocks noGrp="1"/>
          </p:cNvSpPr>
          <p:nvPr>
            <p:ph type="body" sz="quarter" idx="10"/>
          </p:nvPr>
        </p:nvSpPr>
        <p:spPr>
          <a:xfrm>
            <a:off x="430213" y="3877487"/>
            <a:ext cx="4238040" cy="1628779"/>
          </a:xfrm>
        </p:spPr>
        <p:txBody>
          <a:bodyPr anchor="t"/>
          <a:lstStyle>
            <a:lvl1pPr>
              <a:defRPr>
                <a:solidFill>
                  <a:schemeClr val="accent1"/>
                </a:solidFill>
              </a:defRPr>
            </a:lvl1pPr>
          </a:lstStyle>
          <a:p>
            <a:pPr lvl="0"/>
            <a:r>
              <a:rPr lang="en-GB"/>
              <a:t>Click to edit Master text styles</a:t>
            </a:r>
            <a:endParaRPr lang="en-US"/>
          </a:p>
        </p:txBody>
      </p:sp>
      <p:sp>
        <p:nvSpPr>
          <p:cNvPr id="9" name="Date Placeholder 3">
            <a:extLst>
              <a:ext uri="{FF2B5EF4-FFF2-40B4-BE49-F238E27FC236}">
                <a16:creationId xmlns:a16="http://schemas.microsoft.com/office/drawing/2014/main" id="{DA931193-64EE-AA0E-21BF-7E5E9D474059}"/>
              </a:ext>
            </a:extLst>
          </p:cNvPr>
          <p:cNvSpPr>
            <a:spLocks noGrp="1"/>
          </p:cNvSpPr>
          <p:nvPr>
            <p:ph type="dt" sz="half" idx="2"/>
          </p:nvPr>
        </p:nvSpPr>
        <p:spPr>
          <a:xfrm>
            <a:off x="430213" y="5957729"/>
            <a:ext cx="2966726" cy="246221"/>
          </a:xfrm>
          <a:prstGeom prst="rect">
            <a:avLst/>
          </a:prstGeom>
        </p:spPr>
        <p:txBody>
          <a:bodyPr vert="horz" lIns="0" tIns="0" rIns="0" bIns="0" rtlCol="0" anchor="b">
            <a:noAutofit/>
          </a:bodyPr>
          <a:lstStyle>
            <a:lvl1pPr>
              <a:lnSpc>
                <a:spcPct val="100000"/>
              </a:lnSpc>
              <a:spcAft>
                <a:spcPts val="0"/>
              </a:spcAft>
              <a:defRPr lang="en-GB" sz="1600" cap="all" spc="23" baseline="0" smtClean="0">
                <a:solidFill>
                  <a:schemeClr val="bg2"/>
                </a:solidFill>
                <a:latin typeface="+mj-lt"/>
              </a:defRPr>
            </a:lvl1pPr>
          </a:lstStyle>
          <a:p>
            <a:pPr defTabSz="534604">
              <a:buClr>
                <a:srgbClr val="1746DC"/>
              </a:buClr>
              <a:buFont typeface="Arial" panose="020B0604020202020204" pitchFamily="34" charset="0"/>
              <a:buNone/>
            </a:pPr>
            <a:endParaRPr lang="en-GB"/>
          </a:p>
        </p:txBody>
      </p:sp>
      <p:pic>
        <p:nvPicPr>
          <p:cNvPr id="6" name="Better Stands Logo">
            <a:extLst>
              <a:ext uri="{FF2B5EF4-FFF2-40B4-BE49-F238E27FC236}">
                <a16:creationId xmlns:a16="http://schemas.microsoft.com/office/drawing/2014/main" id="{730F88B8-B517-33BD-1514-091F382AAE2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30213" y="430213"/>
            <a:ext cx="2030400" cy="865942"/>
          </a:xfrm>
          <a:prstGeom prst="rect">
            <a:avLst/>
          </a:prstGeom>
        </p:spPr>
      </p:pic>
    </p:spTree>
    <p:extLst>
      <p:ext uri="{BB962C8B-B14F-4D97-AF65-F5344CB8AC3E}">
        <p14:creationId xmlns:p14="http://schemas.microsoft.com/office/powerpoint/2010/main" val="1990713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ection slide optio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9F5A498-B573-11DD-690A-52A8D69688A6}"/>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787" y="0"/>
            <a:ext cx="12192000" cy="6858000"/>
          </a:xfrm>
          <a:prstGeom prst="rect">
            <a:avLst/>
          </a:prstGeom>
        </p:spPr>
      </p:pic>
      <p:sp>
        <p:nvSpPr>
          <p:cNvPr id="11" name="Rectangle 10">
            <a:extLst>
              <a:ext uri="{FF2B5EF4-FFF2-40B4-BE49-F238E27FC236}">
                <a16:creationId xmlns:a16="http://schemas.microsoft.com/office/drawing/2014/main" id="{CF9CCF78-01F7-E86A-900F-9FA0D7E94211}"/>
              </a:ext>
            </a:extLst>
          </p:cNvPr>
          <p:cNvSpPr/>
          <p:nvPr userDrawn="1"/>
        </p:nvSpPr>
        <p:spPr>
          <a:xfrm rot="16200000">
            <a:off x="-66674" y="66676"/>
            <a:ext cx="6857998" cy="6724649"/>
          </a:xfrm>
          <a:prstGeom prst="rect">
            <a:avLst/>
          </a:prstGeom>
          <a:gradFill>
            <a:gsLst>
              <a:gs pos="0">
                <a:schemeClr val="bg2"/>
              </a:gs>
              <a:gs pos="100000">
                <a:schemeClr val="bg2">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2001" y="1563688"/>
            <a:ext cx="5663999" cy="1865312"/>
          </a:xfrm>
        </p:spPr>
        <p:txBody>
          <a:body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3" y="3429000"/>
            <a:ext cx="5666089" cy="1828193"/>
          </a:xfrm>
        </p:spPr>
        <p:txBody>
          <a:bodyPr/>
          <a:lstStyle/>
          <a:p>
            <a:pPr lvl="0"/>
            <a:r>
              <a:rPr lang="en-GB"/>
              <a:t>Click to edit Master text styles</a:t>
            </a:r>
            <a:endParaRPr lang="en-US"/>
          </a:p>
        </p:txBody>
      </p:sp>
      <p:pic>
        <p:nvPicPr>
          <p:cNvPr id="2" name="Better Stands Logo">
            <a:extLst>
              <a:ext uri="{FF2B5EF4-FFF2-40B4-BE49-F238E27FC236}">
                <a16:creationId xmlns:a16="http://schemas.microsoft.com/office/drawing/2014/main" id="{8DE119C9-0495-46F7-FCF7-585D6E6A06F9}"/>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430213" y="430213"/>
            <a:ext cx="1266143" cy="540000"/>
          </a:xfrm>
          <a:prstGeom prst="rect">
            <a:avLst/>
          </a:prstGeom>
        </p:spPr>
      </p:pic>
    </p:spTree>
    <p:extLst>
      <p:ext uri="{BB962C8B-B14F-4D97-AF65-F5344CB8AC3E}">
        <p14:creationId xmlns:p14="http://schemas.microsoft.com/office/powerpoint/2010/main" val="2725884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slide option 2">
    <p:bg>
      <p:bgPr>
        <a:solidFill>
          <a:schemeClr val="bg1"/>
        </a:solidFill>
        <a:effectLst/>
      </p:bgPr>
    </p:bg>
    <p:spTree>
      <p:nvGrpSpPr>
        <p:cNvPr id="1" name=""/>
        <p:cNvGrpSpPr/>
        <p:nvPr/>
      </p:nvGrpSpPr>
      <p:grpSpPr>
        <a:xfrm>
          <a:off x="0" y="0"/>
          <a:ext cx="0" cy="0"/>
          <a:chOff x="0" y="0"/>
          <a:chExt cx="0" cy="0"/>
        </a:xfrm>
      </p:grpSpPr>
      <p:pic>
        <p:nvPicPr>
          <p:cNvPr id="8" name="Better Stands Logo">
            <a:extLst>
              <a:ext uri="{FF2B5EF4-FFF2-40B4-BE49-F238E27FC236}">
                <a16:creationId xmlns:a16="http://schemas.microsoft.com/office/drawing/2014/main" id="{0F3390C3-3B90-3BB6-E463-2E6E8DD8D2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0214" y="430213"/>
            <a:ext cx="1266155" cy="540000"/>
          </a:xfrm>
          <a:prstGeom prst="rect">
            <a:avLst/>
          </a:prstGeom>
        </p:spPr>
      </p:pic>
      <p:sp>
        <p:nvSpPr>
          <p:cNvPr id="3" name="Title 2">
            <a:extLst>
              <a:ext uri="{FF2B5EF4-FFF2-40B4-BE49-F238E27FC236}">
                <a16:creationId xmlns:a16="http://schemas.microsoft.com/office/drawing/2014/main" id="{2A47D34E-9913-84EA-9B8F-C3E0D5896A14}"/>
              </a:ext>
            </a:extLst>
          </p:cNvPr>
          <p:cNvSpPr>
            <a:spLocks noGrp="1"/>
          </p:cNvSpPr>
          <p:nvPr>
            <p:ph type="title"/>
          </p:nvPr>
        </p:nvSpPr>
        <p:spPr>
          <a:xfrm>
            <a:off x="430213" y="1549246"/>
            <a:ext cx="4160837" cy="1879754"/>
          </a:xfrm>
        </p:spPr>
        <p:txBody>
          <a:bodyPr/>
          <a:lstStyle>
            <a:lvl1pPr>
              <a:defRPr>
                <a:solidFill>
                  <a:schemeClr val="bg2"/>
                </a:solidFill>
              </a:defRPr>
            </a:lvl1pPr>
          </a:lstStyle>
          <a:p>
            <a:r>
              <a:rPr lang="en-GB"/>
              <a:t>Click to edit Master title style</a:t>
            </a:r>
            <a:endParaRPr lang="en-US"/>
          </a:p>
        </p:txBody>
      </p:sp>
      <p:sp>
        <p:nvSpPr>
          <p:cNvPr id="4" name="Text Placeholder 4">
            <a:extLst>
              <a:ext uri="{FF2B5EF4-FFF2-40B4-BE49-F238E27FC236}">
                <a16:creationId xmlns:a16="http://schemas.microsoft.com/office/drawing/2014/main" id="{FFC2C0A4-3AC6-8D6C-5483-FD422F3393DE}"/>
              </a:ext>
            </a:extLst>
          </p:cNvPr>
          <p:cNvSpPr>
            <a:spLocks noGrp="1"/>
          </p:cNvSpPr>
          <p:nvPr>
            <p:ph type="body" sz="quarter" idx="10"/>
          </p:nvPr>
        </p:nvSpPr>
        <p:spPr>
          <a:xfrm>
            <a:off x="430213" y="3444720"/>
            <a:ext cx="4160837" cy="1828193"/>
          </a:xfrm>
        </p:spPr>
        <p:txBody>
          <a:bodyPr/>
          <a:lstStyle/>
          <a:p>
            <a:pPr lvl="0"/>
            <a:r>
              <a:rPr lang="en-GB"/>
              <a:t>Click to edit Master text styles</a:t>
            </a:r>
            <a:endParaRPr lang="en-US"/>
          </a:p>
        </p:txBody>
      </p:sp>
      <p:pic>
        <p:nvPicPr>
          <p:cNvPr id="2" name="Picture 1">
            <a:extLst>
              <a:ext uri="{FF2B5EF4-FFF2-40B4-BE49-F238E27FC236}">
                <a16:creationId xmlns:a16="http://schemas.microsoft.com/office/drawing/2014/main" id="{41F3F0DE-0103-30C9-37D5-15C7930A21BE}"/>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4591050" y="0"/>
            <a:ext cx="7599163" cy="6858000"/>
          </a:xfrm>
          <a:prstGeom prst="rect">
            <a:avLst/>
          </a:prstGeom>
        </p:spPr>
      </p:pic>
    </p:spTree>
    <p:extLst>
      <p:ext uri="{BB962C8B-B14F-4D97-AF65-F5344CB8AC3E}">
        <p14:creationId xmlns:p14="http://schemas.microsoft.com/office/powerpoint/2010/main" val="3526946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slide option 3">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29E6CDB0-B52E-42CF-86FC-9A26EB4A7BAB}"/>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5486400" y="-1"/>
            <a:ext cx="6702891" cy="6858001"/>
          </a:xfrm>
          <a:prstGeom prst="rect">
            <a:avLst/>
          </a:prstGeom>
        </p:spPr>
      </p:pic>
      <p:pic>
        <p:nvPicPr>
          <p:cNvPr id="28" name="Picture 27">
            <a:extLst>
              <a:ext uri="{FF2B5EF4-FFF2-40B4-BE49-F238E27FC236}">
                <a16:creationId xmlns:a16="http://schemas.microsoft.com/office/drawing/2014/main" id="{DFDE6A33-51F0-F083-B730-13846673222A}"/>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1" y="1"/>
            <a:ext cx="12191998" cy="6857999"/>
          </a:xfrm>
          <a:prstGeom prst="rect">
            <a:avLst/>
          </a:prstGeom>
        </p:spPr>
      </p:pic>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0213" y="2617211"/>
            <a:ext cx="5395399" cy="1087092"/>
          </a:xfrm>
        </p:spPr>
        <p:txBody>
          <a:bodyPr/>
          <a:lstStyle>
            <a:lvl1pPr>
              <a:defRPr>
                <a:solidFill>
                  <a:schemeClr val="bg2"/>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4" y="3704303"/>
            <a:ext cx="5397390" cy="1828193"/>
          </a:xfrm>
        </p:spPr>
        <p:txBody>
          <a:bodyPr/>
          <a:lstStyle/>
          <a:p>
            <a:pPr lvl="0"/>
            <a:r>
              <a:rPr lang="en-GB"/>
              <a:t>Click to edit Master text styles</a:t>
            </a:r>
            <a:endParaRPr lang="en-US"/>
          </a:p>
        </p:txBody>
      </p:sp>
      <p:pic>
        <p:nvPicPr>
          <p:cNvPr id="8" name="Better Stands Logo">
            <a:extLst>
              <a:ext uri="{FF2B5EF4-FFF2-40B4-BE49-F238E27FC236}">
                <a16:creationId xmlns:a16="http://schemas.microsoft.com/office/drawing/2014/main" id="{0F3390C3-3B90-3BB6-E463-2E6E8DD8D2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30214" y="430213"/>
            <a:ext cx="1266155" cy="540000"/>
          </a:xfrm>
          <a:prstGeom prst="rect">
            <a:avLst/>
          </a:prstGeom>
        </p:spPr>
      </p:pic>
    </p:spTree>
    <p:extLst>
      <p:ext uri="{BB962C8B-B14F-4D97-AF65-F5344CB8AC3E}">
        <p14:creationId xmlns:p14="http://schemas.microsoft.com/office/powerpoint/2010/main" val="1567406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slide option 4">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0214" y="3620101"/>
            <a:ext cx="4179574" cy="1087092"/>
          </a:xfrm>
        </p:spPr>
        <p:txBody>
          <a:bodyPr/>
          <a:lstStyle>
            <a:lvl1pPr>
              <a:defRPr>
                <a:solidFill>
                  <a:schemeClr val="bg2"/>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4" y="4707193"/>
            <a:ext cx="4181116" cy="1828193"/>
          </a:xfrm>
        </p:spPr>
        <p:txBody>
          <a:bodyPr/>
          <a:lstStyle/>
          <a:p>
            <a:pPr lvl="0"/>
            <a:r>
              <a:rPr lang="en-GB"/>
              <a:t>Click to edit Master text styles</a:t>
            </a:r>
            <a:endParaRPr lang="en-US"/>
          </a:p>
        </p:txBody>
      </p:sp>
      <p:pic>
        <p:nvPicPr>
          <p:cNvPr id="8" name="Better Stands Logo">
            <a:extLst>
              <a:ext uri="{FF2B5EF4-FFF2-40B4-BE49-F238E27FC236}">
                <a16:creationId xmlns:a16="http://schemas.microsoft.com/office/drawing/2014/main" id="{0F3390C3-3B90-3BB6-E463-2E6E8DD8D2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0214" y="430213"/>
            <a:ext cx="1266155" cy="540000"/>
          </a:xfrm>
          <a:prstGeom prst="rect">
            <a:avLst/>
          </a:prstGeom>
        </p:spPr>
      </p:pic>
      <p:sp>
        <p:nvSpPr>
          <p:cNvPr id="3" name="Freeform 9">
            <a:extLst>
              <a:ext uri="{FF2B5EF4-FFF2-40B4-BE49-F238E27FC236}">
                <a16:creationId xmlns:a16="http://schemas.microsoft.com/office/drawing/2014/main" id="{E0B6A285-002E-D193-3378-5D244916B87E}"/>
              </a:ext>
            </a:extLst>
          </p:cNvPr>
          <p:cNvSpPr/>
          <p:nvPr userDrawn="1"/>
        </p:nvSpPr>
        <p:spPr>
          <a:xfrm>
            <a:off x="3490453" y="-263235"/>
            <a:ext cx="8698978" cy="6630237"/>
          </a:xfrm>
          <a:custGeom>
            <a:avLst/>
            <a:gdLst>
              <a:gd name="connsiteX0" fmla="*/ 3716336 w 9159160"/>
              <a:gd name="connsiteY0" fmla="*/ 6940101 h 6980981"/>
              <a:gd name="connsiteX1" fmla="*/ 3137978 w 9159160"/>
              <a:gd name="connsiteY1" fmla="*/ 6729668 h 6980981"/>
              <a:gd name="connsiteX2" fmla="*/ 10815 w 9159160"/>
              <a:gd name="connsiteY2" fmla="*/ 25409 h 6980981"/>
              <a:gd name="connsiteX3" fmla="*/ 0 w 9159160"/>
              <a:gd name="connsiteY3" fmla="*/ 0 h 6980981"/>
              <a:gd name="connsiteX4" fmla="*/ 9159160 w 9159160"/>
              <a:gd name="connsiteY4" fmla="*/ 0 h 6980981"/>
              <a:gd name="connsiteX5" fmla="*/ 9159160 w 9159160"/>
              <a:gd name="connsiteY5" fmla="*/ 4402808 h 6980981"/>
              <a:gd name="connsiteX6" fmla="*/ 3716336 w 9159160"/>
              <a:gd name="connsiteY6" fmla="*/ 6940101 h 698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9160" h="6980981">
                <a:moveTo>
                  <a:pt x="3716336" y="6940101"/>
                </a:moveTo>
                <a:cubicBezTo>
                  <a:pt x="3498471" y="7041668"/>
                  <a:pt x="3239576" y="6947466"/>
                  <a:pt x="3137978" y="6729668"/>
                </a:cubicBezTo>
                <a:lnTo>
                  <a:pt x="10815" y="25409"/>
                </a:lnTo>
                <a:cubicBezTo>
                  <a:pt x="6895" y="17029"/>
                  <a:pt x="3380" y="8515"/>
                  <a:pt x="0" y="0"/>
                </a:cubicBezTo>
                <a:lnTo>
                  <a:pt x="9159160" y="0"/>
                </a:lnTo>
                <a:lnTo>
                  <a:pt x="9159160" y="4402808"/>
                </a:lnTo>
                <a:lnTo>
                  <a:pt x="3716336" y="6940101"/>
                </a:lnTo>
                <a:close/>
              </a:path>
            </a:pathLst>
          </a:custGeom>
          <a:solidFill>
            <a:srgbClr val="0047AB"/>
          </a:solidFill>
          <a:ln w="6756" cap="flat">
            <a:noFill/>
            <a:prstDash val="solid"/>
            <a:miter/>
          </a:ln>
        </p:spPr>
        <p:txBody>
          <a:bodyPr rtlCol="0" anchor="ctr"/>
          <a:lstStyle/>
          <a:p>
            <a:endParaRPr lang="en-US"/>
          </a:p>
        </p:txBody>
      </p:sp>
      <p:pic>
        <p:nvPicPr>
          <p:cNvPr id="5" name="Picture 4">
            <a:extLst>
              <a:ext uri="{FF2B5EF4-FFF2-40B4-BE49-F238E27FC236}">
                <a16:creationId xmlns:a16="http://schemas.microsoft.com/office/drawing/2014/main" id="{AF34DAF2-1835-440A-5ED5-A4B0B9AEE921}"/>
              </a:ext>
            </a:extLst>
          </p:cNvPr>
          <p:cNvPicPr>
            <a:picLocks noChangeAspect="1"/>
          </p:cNvPicPr>
          <p:nvPr userDrawn="1"/>
        </p:nvPicPr>
        <p:blipFill>
          <a:blip r:embed="rId3"/>
          <a:srcRect t="35216" r="12773"/>
          <a:stretch/>
        </p:blipFill>
        <p:spPr>
          <a:xfrm>
            <a:off x="3726395" y="-263237"/>
            <a:ext cx="8465606" cy="6287519"/>
          </a:xfrm>
          <a:custGeom>
            <a:avLst/>
            <a:gdLst>
              <a:gd name="connsiteX0" fmla="*/ 0 w 8465606"/>
              <a:gd name="connsiteY0" fmla="*/ 0 h 6287519"/>
              <a:gd name="connsiteX1" fmla="*/ 8465606 w 8465606"/>
              <a:gd name="connsiteY1" fmla="*/ 0 h 6287519"/>
              <a:gd name="connsiteX2" fmla="*/ 8465606 w 8465606"/>
              <a:gd name="connsiteY2" fmla="*/ 4181599 h 6287519"/>
              <a:gd name="connsiteX3" fmla="*/ 3948133 w 8465606"/>
              <a:gd name="connsiteY3" fmla="*/ 6287519 h 6287519"/>
              <a:gd name="connsiteX4" fmla="*/ 2698420 w 8465606"/>
              <a:gd name="connsiteY4" fmla="*/ 6287519 h 6287519"/>
              <a:gd name="connsiteX5" fmla="*/ 0 w 8465606"/>
              <a:gd name="connsiteY5" fmla="*/ 502432 h 628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5606" h="6287519">
                <a:moveTo>
                  <a:pt x="0" y="0"/>
                </a:moveTo>
                <a:lnTo>
                  <a:pt x="8465606" y="0"/>
                </a:lnTo>
                <a:lnTo>
                  <a:pt x="8465606" y="4181599"/>
                </a:lnTo>
                <a:lnTo>
                  <a:pt x="3948133" y="6287519"/>
                </a:lnTo>
                <a:lnTo>
                  <a:pt x="2698420" y="6287519"/>
                </a:lnTo>
                <a:lnTo>
                  <a:pt x="0" y="502432"/>
                </a:lnTo>
                <a:close/>
              </a:path>
            </a:pathLst>
          </a:custGeom>
        </p:spPr>
      </p:pic>
    </p:spTree>
    <p:extLst>
      <p:ext uri="{BB962C8B-B14F-4D97-AF65-F5344CB8AC3E}">
        <p14:creationId xmlns:p14="http://schemas.microsoft.com/office/powerpoint/2010/main" val="8314002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slide option 4 COLOUR">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0214" y="3620101"/>
            <a:ext cx="4179574" cy="1087092"/>
          </a:xfrm>
        </p:spPr>
        <p:txBody>
          <a:bodyPr/>
          <a:lstStyle>
            <a:lvl1pPr>
              <a:defRPr>
                <a:solidFill>
                  <a:schemeClr val="bg2"/>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4" y="4707193"/>
            <a:ext cx="4181116" cy="1828193"/>
          </a:xfrm>
        </p:spPr>
        <p:txBody>
          <a:bodyPr/>
          <a:lstStyle/>
          <a:p>
            <a:pPr lvl="0"/>
            <a:r>
              <a:rPr lang="en-GB"/>
              <a:t>Click to edit Master text styles</a:t>
            </a:r>
            <a:endParaRPr lang="en-US"/>
          </a:p>
        </p:txBody>
      </p:sp>
      <p:pic>
        <p:nvPicPr>
          <p:cNvPr id="8" name="Better Stands Logo">
            <a:extLst>
              <a:ext uri="{FF2B5EF4-FFF2-40B4-BE49-F238E27FC236}">
                <a16:creationId xmlns:a16="http://schemas.microsoft.com/office/drawing/2014/main" id="{0F3390C3-3B90-3BB6-E463-2E6E8DD8D2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0214" y="430213"/>
            <a:ext cx="1266155" cy="540000"/>
          </a:xfrm>
          <a:prstGeom prst="rect">
            <a:avLst/>
          </a:prstGeom>
        </p:spPr>
      </p:pic>
      <p:pic>
        <p:nvPicPr>
          <p:cNvPr id="6" name="Graphic 5">
            <a:extLst>
              <a:ext uri="{FF2B5EF4-FFF2-40B4-BE49-F238E27FC236}">
                <a16:creationId xmlns:a16="http://schemas.microsoft.com/office/drawing/2014/main" id="{DFD49A82-F1AA-2505-C63A-FBE85C5AC9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97243" y="-263236"/>
            <a:ext cx="9094757" cy="7000569"/>
          </a:xfrm>
          <a:prstGeom prst="rect">
            <a:avLst/>
          </a:prstGeom>
        </p:spPr>
      </p:pic>
      <p:sp>
        <p:nvSpPr>
          <p:cNvPr id="7" name="Freeform 9">
            <a:extLst>
              <a:ext uri="{FF2B5EF4-FFF2-40B4-BE49-F238E27FC236}">
                <a16:creationId xmlns:a16="http://schemas.microsoft.com/office/drawing/2014/main" id="{E669498B-BBD6-36BF-B830-1491EF08C2A2}"/>
              </a:ext>
            </a:extLst>
          </p:cNvPr>
          <p:cNvSpPr/>
          <p:nvPr userDrawn="1"/>
        </p:nvSpPr>
        <p:spPr>
          <a:xfrm>
            <a:off x="3490453" y="-263235"/>
            <a:ext cx="8698978" cy="6630237"/>
          </a:xfrm>
          <a:custGeom>
            <a:avLst/>
            <a:gdLst>
              <a:gd name="connsiteX0" fmla="*/ 3716336 w 9159160"/>
              <a:gd name="connsiteY0" fmla="*/ 6940101 h 6980981"/>
              <a:gd name="connsiteX1" fmla="*/ 3137978 w 9159160"/>
              <a:gd name="connsiteY1" fmla="*/ 6729668 h 6980981"/>
              <a:gd name="connsiteX2" fmla="*/ 10815 w 9159160"/>
              <a:gd name="connsiteY2" fmla="*/ 25409 h 6980981"/>
              <a:gd name="connsiteX3" fmla="*/ 0 w 9159160"/>
              <a:gd name="connsiteY3" fmla="*/ 0 h 6980981"/>
              <a:gd name="connsiteX4" fmla="*/ 9159160 w 9159160"/>
              <a:gd name="connsiteY4" fmla="*/ 0 h 6980981"/>
              <a:gd name="connsiteX5" fmla="*/ 9159160 w 9159160"/>
              <a:gd name="connsiteY5" fmla="*/ 4402808 h 6980981"/>
              <a:gd name="connsiteX6" fmla="*/ 3716336 w 9159160"/>
              <a:gd name="connsiteY6" fmla="*/ 6940101 h 698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9160" h="6980981">
                <a:moveTo>
                  <a:pt x="3716336" y="6940101"/>
                </a:moveTo>
                <a:cubicBezTo>
                  <a:pt x="3498471" y="7041668"/>
                  <a:pt x="3239576" y="6947466"/>
                  <a:pt x="3137978" y="6729668"/>
                </a:cubicBezTo>
                <a:lnTo>
                  <a:pt x="10815" y="25409"/>
                </a:lnTo>
                <a:cubicBezTo>
                  <a:pt x="6895" y="17029"/>
                  <a:pt x="3380" y="8515"/>
                  <a:pt x="0" y="0"/>
                </a:cubicBezTo>
                <a:lnTo>
                  <a:pt x="9159160" y="0"/>
                </a:lnTo>
                <a:lnTo>
                  <a:pt x="9159160" y="4402808"/>
                </a:lnTo>
                <a:lnTo>
                  <a:pt x="3716336" y="6940101"/>
                </a:lnTo>
                <a:close/>
              </a:path>
            </a:pathLst>
          </a:custGeom>
          <a:solidFill>
            <a:srgbClr val="0047AB"/>
          </a:solidFill>
          <a:ln w="6756" cap="flat">
            <a:noFill/>
            <a:prstDash val="solid"/>
            <a:miter/>
          </a:ln>
        </p:spPr>
        <p:txBody>
          <a:bodyPr rtlCol="0" anchor="ctr"/>
          <a:lstStyle/>
          <a:p>
            <a:endParaRPr lang="en-US"/>
          </a:p>
        </p:txBody>
      </p:sp>
      <p:pic>
        <p:nvPicPr>
          <p:cNvPr id="9" name="Picture 8">
            <a:extLst>
              <a:ext uri="{FF2B5EF4-FFF2-40B4-BE49-F238E27FC236}">
                <a16:creationId xmlns:a16="http://schemas.microsoft.com/office/drawing/2014/main" id="{2D71E81A-BD5A-9E37-A25A-481518C33C5F}"/>
              </a:ext>
            </a:extLst>
          </p:cNvPr>
          <p:cNvPicPr>
            <a:picLocks noChangeAspect="1"/>
          </p:cNvPicPr>
          <p:nvPr userDrawn="1"/>
        </p:nvPicPr>
        <p:blipFill>
          <a:blip r:embed="rId4"/>
          <a:srcRect t="35216" r="12773"/>
          <a:stretch/>
        </p:blipFill>
        <p:spPr>
          <a:xfrm>
            <a:off x="3726395" y="-263237"/>
            <a:ext cx="8465606" cy="6287519"/>
          </a:xfrm>
          <a:custGeom>
            <a:avLst/>
            <a:gdLst>
              <a:gd name="connsiteX0" fmla="*/ 0 w 8465606"/>
              <a:gd name="connsiteY0" fmla="*/ 0 h 6287519"/>
              <a:gd name="connsiteX1" fmla="*/ 8465606 w 8465606"/>
              <a:gd name="connsiteY1" fmla="*/ 0 h 6287519"/>
              <a:gd name="connsiteX2" fmla="*/ 8465606 w 8465606"/>
              <a:gd name="connsiteY2" fmla="*/ 4181599 h 6287519"/>
              <a:gd name="connsiteX3" fmla="*/ 3948133 w 8465606"/>
              <a:gd name="connsiteY3" fmla="*/ 6287519 h 6287519"/>
              <a:gd name="connsiteX4" fmla="*/ 2698420 w 8465606"/>
              <a:gd name="connsiteY4" fmla="*/ 6287519 h 6287519"/>
              <a:gd name="connsiteX5" fmla="*/ 0 w 8465606"/>
              <a:gd name="connsiteY5" fmla="*/ 502432 h 628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5606" h="6287519">
                <a:moveTo>
                  <a:pt x="0" y="0"/>
                </a:moveTo>
                <a:lnTo>
                  <a:pt x="8465606" y="0"/>
                </a:lnTo>
                <a:lnTo>
                  <a:pt x="8465606" y="4181599"/>
                </a:lnTo>
                <a:lnTo>
                  <a:pt x="3948133" y="6287519"/>
                </a:lnTo>
                <a:lnTo>
                  <a:pt x="2698420" y="6287519"/>
                </a:lnTo>
                <a:lnTo>
                  <a:pt x="0" y="502432"/>
                </a:lnTo>
                <a:close/>
              </a:path>
            </a:pathLst>
          </a:custGeom>
        </p:spPr>
      </p:pic>
    </p:spTree>
    <p:extLst>
      <p:ext uri="{BB962C8B-B14F-4D97-AF65-F5344CB8AC3E}">
        <p14:creationId xmlns:p14="http://schemas.microsoft.com/office/powerpoint/2010/main" val="40142831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slide 5">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091E02-4259-1ADD-2778-1E10CA747970}"/>
              </a:ext>
            </a:extLst>
          </p:cNvPr>
          <p:cNvPicPr>
            <a:picLocks noChangeAspect="1"/>
          </p:cNvPicPr>
          <p:nvPr userDrawn="1"/>
        </p:nvPicPr>
        <p:blipFill>
          <a:blip r:embed="rId2">
            <a:alphaModFix amt="15000"/>
          </a:blip>
          <a:srcRect l="1" t="34990" r="12749"/>
          <a:stretch>
            <a:fillRect/>
          </a:stretch>
        </p:blipFill>
        <p:spPr>
          <a:xfrm>
            <a:off x="3723825" y="0"/>
            <a:ext cx="8468176" cy="6309420"/>
          </a:xfrm>
          <a:prstGeom prst="rect">
            <a:avLst/>
          </a:prstGeom>
        </p:spPr>
      </p:pic>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0214" y="3620101"/>
            <a:ext cx="4179574" cy="1087092"/>
          </a:xfrm>
        </p:spPr>
        <p:txBody>
          <a:bodyPr/>
          <a:lstStyle>
            <a:lvl1pPr>
              <a:defRPr>
                <a:solidFill>
                  <a:schemeClr val="bg2"/>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4" y="4707193"/>
            <a:ext cx="4181116" cy="1828193"/>
          </a:xfrm>
        </p:spPr>
        <p:txBody>
          <a:bodyPr/>
          <a:lstStyle/>
          <a:p>
            <a:pPr lvl="0"/>
            <a:r>
              <a:rPr lang="en-GB"/>
              <a:t>Click to edit Master text styles</a:t>
            </a:r>
            <a:endParaRPr lang="en-US"/>
          </a:p>
        </p:txBody>
      </p:sp>
      <p:pic>
        <p:nvPicPr>
          <p:cNvPr id="8" name="Better Stands Logo">
            <a:extLst>
              <a:ext uri="{FF2B5EF4-FFF2-40B4-BE49-F238E27FC236}">
                <a16:creationId xmlns:a16="http://schemas.microsoft.com/office/drawing/2014/main" id="{0F3390C3-3B90-3BB6-E463-2E6E8DD8D20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0214" y="430213"/>
            <a:ext cx="1266155" cy="540000"/>
          </a:xfrm>
          <a:prstGeom prst="rect">
            <a:avLst/>
          </a:prstGeom>
        </p:spPr>
      </p:pic>
    </p:spTree>
    <p:extLst>
      <p:ext uri="{BB962C8B-B14F-4D97-AF65-F5344CB8AC3E}">
        <p14:creationId xmlns:p14="http://schemas.microsoft.com/office/powerpoint/2010/main" val="17543096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slide 6">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F1C70AE-355C-4B65-BBC4-86583D03DFE4}"/>
              </a:ext>
            </a:extLst>
          </p:cNvPr>
          <p:cNvSpPr>
            <a:spLocks noGrp="1"/>
          </p:cNvSpPr>
          <p:nvPr>
            <p:ph type="title"/>
          </p:nvPr>
        </p:nvSpPr>
        <p:spPr>
          <a:xfrm>
            <a:off x="430214" y="3620101"/>
            <a:ext cx="4179574" cy="1087092"/>
          </a:xfrm>
        </p:spPr>
        <p:txBody>
          <a:bodyPr/>
          <a:lstStyle>
            <a:lvl1pPr>
              <a:defRPr>
                <a:solidFill>
                  <a:schemeClr val="bg2"/>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9CAB6CE5-CEA1-B7D1-195F-86C71DDBEF7B}"/>
              </a:ext>
            </a:extLst>
          </p:cNvPr>
          <p:cNvSpPr>
            <a:spLocks noGrp="1"/>
          </p:cNvSpPr>
          <p:nvPr>
            <p:ph type="body" sz="quarter" idx="10"/>
          </p:nvPr>
        </p:nvSpPr>
        <p:spPr>
          <a:xfrm>
            <a:off x="430214" y="4707193"/>
            <a:ext cx="4181116" cy="1828193"/>
          </a:xfrm>
        </p:spPr>
        <p:txBody>
          <a:bodyPr/>
          <a:lstStyle/>
          <a:p>
            <a:pPr lvl="0"/>
            <a:r>
              <a:rPr lang="en-GB"/>
              <a:t>Click to edit Master text styles</a:t>
            </a:r>
            <a:endParaRPr lang="en-US"/>
          </a:p>
        </p:txBody>
      </p:sp>
      <p:pic>
        <p:nvPicPr>
          <p:cNvPr id="8" name="Better Stands Logo">
            <a:extLst>
              <a:ext uri="{FF2B5EF4-FFF2-40B4-BE49-F238E27FC236}">
                <a16:creationId xmlns:a16="http://schemas.microsoft.com/office/drawing/2014/main" id="{0F3390C3-3B90-3BB6-E463-2E6E8DD8D2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0214" y="430213"/>
            <a:ext cx="1266155" cy="540000"/>
          </a:xfrm>
          <a:prstGeom prst="rect">
            <a:avLst/>
          </a:prstGeom>
        </p:spPr>
      </p:pic>
      <p:pic>
        <p:nvPicPr>
          <p:cNvPr id="2" name="Picture 1">
            <a:extLst>
              <a:ext uri="{FF2B5EF4-FFF2-40B4-BE49-F238E27FC236}">
                <a16:creationId xmlns:a16="http://schemas.microsoft.com/office/drawing/2014/main" id="{DC589A40-B2B6-3F28-5C0D-F7565C37DC0E}"/>
              </a:ext>
            </a:extLst>
          </p:cNvPr>
          <p:cNvPicPr>
            <a:picLocks noChangeAspect="1"/>
          </p:cNvPicPr>
          <p:nvPr userDrawn="1"/>
        </p:nvPicPr>
        <p:blipFill>
          <a:blip r:embed="rId3"/>
          <a:srcRect t="35216" r="12773"/>
          <a:stretch/>
        </p:blipFill>
        <p:spPr>
          <a:xfrm>
            <a:off x="3726395" y="0"/>
            <a:ext cx="8465606" cy="6287519"/>
          </a:xfrm>
          <a:custGeom>
            <a:avLst/>
            <a:gdLst>
              <a:gd name="connsiteX0" fmla="*/ 0 w 8465606"/>
              <a:gd name="connsiteY0" fmla="*/ 0 h 6287519"/>
              <a:gd name="connsiteX1" fmla="*/ 8465606 w 8465606"/>
              <a:gd name="connsiteY1" fmla="*/ 0 h 6287519"/>
              <a:gd name="connsiteX2" fmla="*/ 8465606 w 8465606"/>
              <a:gd name="connsiteY2" fmla="*/ 4181599 h 6287519"/>
              <a:gd name="connsiteX3" fmla="*/ 3948133 w 8465606"/>
              <a:gd name="connsiteY3" fmla="*/ 6287519 h 6287519"/>
              <a:gd name="connsiteX4" fmla="*/ 2698420 w 8465606"/>
              <a:gd name="connsiteY4" fmla="*/ 6287519 h 6287519"/>
              <a:gd name="connsiteX5" fmla="*/ 0 w 8465606"/>
              <a:gd name="connsiteY5" fmla="*/ 502432 h 628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5606" h="6287519">
                <a:moveTo>
                  <a:pt x="0" y="0"/>
                </a:moveTo>
                <a:lnTo>
                  <a:pt x="8465606" y="0"/>
                </a:lnTo>
                <a:lnTo>
                  <a:pt x="8465606" y="4181599"/>
                </a:lnTo>
                <a:lnTo>
                  <a:pt x="3948133" y="6287519"/>
                </a:lnTo>
                <a:lnTo>
                  <a:pt x="2698420" y="6287519"/>
                </a:lnTo>
                <a:lnTo>
                  <a:pt x="0" y="502432"/>
                </a:lnTo>
                <a:close/>
              </a:path>
            </a:pathLst>
          </a:custGeom>
        </p:spPr>
      </p:pic>
    </p:spTree>
    <p:extLst>
      <p:ext uri="{BB962C8B-B14F-4D97-AF65-F5344CB8AC3E}">
        <p14:creationId xmlns:p14="http://schemas.microsoft.com/office/powerpoint/2010/main" val="12241938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ack page option 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735D7-1EF5-7279-1D74-9FD0E6114CB8}"/>
              </a:ext>
            </a:extLst>
          </p:cNvPr>
          <p:cNvSpPr txBox="1"/>
          <p:nvPr userDrawn="1"/>
        </p:nvSpPr>
        <p:spPr>
          <a:xfrm>
            <a:off x="430213" y="2100884"/>
            <a:ext cx="3989387" cy="2658898"/>
          </a:xfrm>
          <a:prstGeom prst="rect">
            <a:avLst/>
          </a:prstGeom>
          <a:noFill/>
        </p:spPr>
        <p:txBody>
          <a:bodyPr wrap="square" lIns="0" tIns="0" rIns="0" bIns="0" rtlCol="0" anchor="ctr">
            <a:noAutofit/>
          </a:bodyPr>
          <a:lstStyle/>
          <a:p>
            <a:r>
              <a:rPr lang="en-US">
                <a:solidFill>
                  <a:schemeClr val="bg1"/>
                </a:solidFill>
              </a:rPr>
              <a:t>For any questions, please email </a:t>
            </a:r>
            <a:r>
              <a:rPr lang="en-US">
                <a:solidFill>
                  <a:schemeClr val="accent1"/>
                </a:solidFill>
              </a:rPr>
              <a:t>info@betterstands.org </a:t>
            </a:r>
            <a:r>
              <a:rPr lang="en-US">
                <a:solidFill>
                  <a:schemeClr val="bg1"/>
                </a:solidFill>
              </a:rPr>
              <a:t>and a member of the team will get back to you.</a:t>
            </a:r>
            <a:endParaRPr lang="en-GB">
              <a:solidFill>
                <a:schemeClr val="bg1"/>
              </a:solidFill>
            </a:endParaRPr>
          </a:p>
        </p:txBody>
      </p:sp>
      <p:sp>
        <p:nvSpPr>
          <p:cNvPr id="3" name="Title 2">
            <a:extLst>
              <a:ext uri="{FF2B5EF4-FFF2-40B4-BE49-F238E27FC236}">
                <a16:creationId xmlns:a16="http://schemas.microsoft.com/office/drawing/2014/main" id="{5A621954-F2FF-05CB-E0F4-DEE0EC3DDC2A}"/>
              </a:ext>
            </a:extLst>
          </p:cNvPr>
          <p:cNvSpPr>
            <a:spLocks noGrp="1"/>
          </p:cNvSpPr>
          <p:nvPr>
            <p:ph type="title" hasCustomPrompt="1"/>
          </p:nvPr>
        </p:nvSpPr>
        <p:spPr>
          <a:xfrm>
            <a:off x="432000" y="1013792"/>
            <a:ext cx="4311450" cy="1087092"/>
          </a:xfrm>
        </p:spPr>
        <p:txBody>
          <a:bodyPr/>
          <a:lstStyle>
            <a:lvl1pPr>
              <a:defRPr>
                <a:solidFill>
                  <a:schemeClr val="bg1"/>
                </a:solidFill>
              </a:defRPr>
            </a:lvl1pPr>
          </a:lstStyle>
          <a:p>
            <a:r>
              <a:rPr lang="en-GB"/>
              <a:t>THANK YOU</a:t>
            </a:r>
            <a:endParaRPr lang="en-US"/>
          </a:p>
        </p:txBody>
      </p:sp>
      <p:sp>
        <p:nvSpPr>
          <p:cNvPr id="5" name="TextBox 4">
            <a:extLst>
              <a:ext uri="{FF2B5EF4-FFF2-40B4-BE49-F238E27FC236}">
                <a16:creationId xmlns:a16="http://schemas.microsoft.com/office/drawing/2014/main" id="{BD02E01B-3C9D-F4C9-9765-4576AA24CD63}"/>
              </a:ext>
            </a:extLst>
          </p:cNvPr>
          <p:cNvSpPr txBox="1"/>
          <p:nvPr userDrawn="1"/>
        </p:nvSpPr>
        <p:spPr>
          <a:xfrm>
            <a:off x="9602788" y="6134452"/>
            <a:ext cx="6096000" cy="307777"/>
          </a:xfrm>
          <a:prstGeom prst="rect">
            <a:avLst/>
          </a:prstGeom>
          <a:noFill/>
        </p:spPr>
        <p:txBody>
          <a:bodyPr wrap="square" lIns="0" tIns="0" rIns="0" bIns="0">
            <a:spAutoFit/>
          </a:bodyPr>
          <a:lstStyle/>
          <a:p>
            <a:r>
              <a:rPr lang="en-US" sz="2000" b="0" i="0" err="1">
                <a:solidFill>
                  <a:schemeClr val="accent1"/>
                </a:solidFill>
                <a:latin typeface="+mn-lt"/>
                <a:ea typeface="Roboto Light" panose="02000000000000000000" pitchFamily="2" charset="0"/>
              </a:rPr>
              <a:t>betterstands.info</a:t>
            </a:r>
            <a:endParaRPr lang="en-US" sz="2000" b="0" i="0">
              <a:solidFill>
                <a:schemeClr val="accent1"/>
              </a:solidFill>
              <a:latin typeface="+mn-lt"/>
              <a:ea typeface="Roboto Light" panose="02000000000000000000" pitchFamily="2" charset="0"/>
            </a:endParaRPr>
          </a:p>
        </p:txBody>
      </p:sp>
      <p:pic>
        <p:nvPicPr>
          <p:cNvPr id="4" name="Better Stands Logo">
            <a:extLst>
              <a:ext uri="{FF2B5EF4-FFF2-40B4-BE49-F238E27FC236}">
                <a16:creationId xmlns:a16="http://schemas.microsoft.com/office/drawing/2014/main" id="{C3AA8657-3AB0-2958-B389-42F3D783AF9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0213" y="5634200"/>
            <a:ext cx="1857025" cy="792000"/>
          </a:xfrm>
          <a:prstGeom prst="rect">
            <a:avLst/>
          </a:prstGeom>
        </p:spPr>
      </p:pic>
    </p:spTree>
    <p:extLst>
      <p:ext uri="{BB962C8B-B14F-4D97-AF65-F5344CB8AC3E}">
        <p14:creationId xmlns:p14="http://schemas.microsoft.com/office/powerpoint/2010/main" val="17920525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ck page option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792D04-F427-7519-7B67-2773B3643D5D}"/>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787" y="0"/>
            <a:ext cx="12192000" cy="6858000"/>
          </a:xfrm>
          <a:prstGeom prst="rect">
            <a:avLst/>
          </a:prstGeom>
        </p:spPr>
      </p:pic>
      <p:sp>
        <p:nvSpPr>
          <p:cNvPr id="11" name="Rectangle 10">
            <a:extLst>
              <a:ext uri="{FF2B5EF4-FFF2-40B4-BE49-F238E27FC236}">
                <a16:creationId xmlns:a16="http://schemas.microsoft.com/office/drawing/2014/main" id="{CF9CCF78-01F7-E86A-900F-9FA0D7E94211}"/>
              </a:ext>
            </a:extLst>
          </p:cNvPr>
          <p:cNvSpPr/>
          <p:nvPr userDrawn="1"/>
        </p:nvSpPr>
        <p:spPr>
          <a:xfrm rot="16200000">
            <a:off x="346755" y="-346753"/>
            <a:ext cx="6857998" cy="7551505"/>
          </a:xfrm>
          <a:prstGeom prst="rect">
            <a:avLst/>
          </a:prstGeom>
          <a:gradFill>
            <a:gsLst>
              <a:gs pos="0">
                <a:schemeClr val="bg2"/>
              </a:gs>
              <a:gs pos="100000">
                <a:schemeClr val="bg2">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27735D7-1EF5-7279-1D74-9FD0E6114CB8}"/>
              </a:ext>
            </a:extLst>
          </p:cNvPr>
          <p:cNvSpPr txBox="1"/>
          <p:nvPr userDrawn="1"/>
        </p:nvSpPr>
        <p:spPr>
          <a:xfrm>
            <a:off x="430213" y="2295526"/>
            <a:ext cx="3989387" cy="3335336"/>
          </a:xfrm>
          <a:prstGeom prst="rect">
            <a:avLst/>
          </a:prstGeom>
          <a:noFill/>
        </p:spPr>
        <p:txBody>
          <a:bodyPr wrap="square" lIns="0" tIns="0" rIns="0" bIns="0" rtlCol="0" anchor="ctr">
            <a:noAutofit/>
          </a:bodyPr>
          <a:lstStyle/>
          <a:p>
            <a:r>
              <a:rPr lang="en-US">
                <a:solidFill>
                  <a:schemeClr val="bg1"/>
                </a:solidFill>
              </a:rPr>
              <a:t>For any questions, please email </a:t>
            </a:r>
            <a:r>
              <a:rPr lang="en-US">
                <a:solidFill>
                  <a:schemeClr val="accent1"/>
                </a:solidFill>
              </a:rPr>
              <a:t>info@betterstands.org </a:t>
            </a:r>
            <a:r>
              <a:rPr lang="en-US">
                <a:solidFill>
                  <a:schemeClr val="bg1"/>
                </a:solidFill>
              </a:rPr>
              <a:t>and a member of the team will get back to you.</a:t>
            </a:r>
            <a:endParaRPr lang="en-GB">
              <a:solidFill>
                <a:schemeClr val="bg1"/>
              </a:solidFill>
            </a:endParaRPr>
          </a:p>
        </p:txBody>
      </p:sp>
      <p:sp>
        <p:nvSpPr>
          <p:cNvPr id="3" name="Title 2">
            <a:extLst>
              <a:ext uri="{FF2B5EF4-FFF2-40B4-BE49-F238E27FC236}">
                <a16:creationId xmlns:a16="http://schemas.microsoft.com/office/drawing/2014/main" id="{5A621954-F2FF-05CB-E0F4-DEE0EC3DDC2A}"/>
              </a:ext>
            </a:extLst>
          </p:cNvPr>
          <p:cNvSpPr>
            <a:spLocks noGrp="1"/>
          </p:cNvSpPr>
          <p:nvPr>
            <p:ph type="title" hasCustomPrompt="1"/>
          </p:nvPr>
        </p:nvSpPr>
        <p:spPr>
          <a:xfrm>
            <a:off x="432000" y="1557338"/>
            <a:ext cx="9629845" cy="557339"/>
          </a:xfrm>
        </p:spPr>
        <p:txBody>
          <a:bodyPr/>
          <a:lstStyle>
            <a:lvl1pPr>
              <a:defRPr>
                <a:solidFill>
                  <a:schemeClr val="bg1"/>
                </a:solidFill>
              </a:defRPr>
            </a:lvl1pPr>
          </a:lstStyle>
          <a:p>
            <a:r>
              <a:rPr lang="en-GB"/>
              <a:t>TEXT</a:t>
            </a:r>
            <a:endParaRPr lang="en-US"/>
          </a:p>
        </p:txBody>
      </p:sp>
      <p:pic>
        <p:nvPicPr>
          <p:cNvPr id="7" name="Better Stands Logo">
            <a:extLst>
              <a:ext uri="{FF2B5EF4-FFF2-40B4-BE49-F238E27FC236}">
                <a16:creationId xmlns:a16="http://schemas.microsoft.com/office/drawing/2014/main" id="{186BABCB-2F88-0460-F911-17A395C369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28622" y="5666198"/>
            <a:ext cx="1782000" cy="760002"/>
          </a:xfrm>
          <a:prstGeom prst="rect">
            <a:avLst/>
          </a:prstGeom>
        </p:spPr>
      </p:pic>
    </p:spTree>
    <p:extLst>
      <p:ext uri="{BB962C8B-B14F-4D97-AF65-F5344CB8AC3E}">
        <p14:creationId xmlns:p14="http://schemas.microsoft.com/office/powerpoint/2010/main" val="19410768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AC2E-A3A4-3BD6-7208-56E247923E5B}"/>
              </a:ext>
            </a:extLst>
          </p:cNvPr>
          <p:cNvSpPr>
            <a:spLocks noGrp="1"/>
          </p:cNvSpPr>
          <p:nvPr>
            <p:ph type="title" hasCustomPrompt="1"/>
          </p:nvPr>
        </p:nvSpPr>
        <p:spPr>
          <a:xfrm>
            <a:off x="658813" y="657226"/>
            <a:ext cx="10515600" cy="404132"/>
          </a:xfrm>
        </p:spPr>
        <p:txBody>
          <a:bodyPr>
            <a:noAutofit/>
          </a:bodyPr>
          <a:lstStyle>
            <a:lvl1pPr>
              <a:defRPr sz="3600" b="1">
                <a:solidFill>
                  <a:srgbClr val="0098DE"/>
                </a:solidFill>
              </a:defRPr>
            </a:lvl1pPr>
          </a:lstStyle>
          <a:p>
            <a:r>
              <a:rPr lang="en-US"/>
              <a:t>Add title here</a:t>
            </a:r>
          </a:p>
        </p:txBody>
      </p:sp>
      <p:sp>
        <p:nvSpPr>
          <p:cNvPr id="8" name="Text Placeholder 7">
            <a:extLst>
              <a:ext uri="{FF2B5EF4-FFF2-40B4-BE49-F238E27FC236}">
                <a16:creationId xmlns:a16="http://schemas.microsoft.com/office/drawing/2014/main" id="{9C9D4288-F681-7B0F-5926-6E2F0535C542}"/>
              </a:ext>
            </a:extLst>
          </p:cNvPr>
          <p:cNvSpPr>
            <a:spLocks noGrp="1"/>
          </p:cNvSpPr>
          <p:nvPr>
            <p:ph type="body" sz="quarter" idx="10" hasCustomPrompt="1"/>
          </p:nvPr>
        </p:nvSpPr>
        <p:spPr>
          <a:xfrm>
            <a:off x="658813" y="1658817"/>
            <a:ext cx="10874375" cy="4421187"/>
          </a:xfrm>
        </p:spPr>
        <p:txBody>
          <a:bodyPr>
            <a:noAutofit/>
          </a:bodyPr>
          <a:lstStyle>
            <a:lvl1pPr marL="0" indent="0">
              <a:lnSpc>
                <a:spcPct val="120000"/>
              </a:lnSpc>
              <a:buNone/>
              <a:defRPr sz="1800">
                <a:solidFill>
                  <a:srgbClr val="051D41"/>
                </a:solidFill>
              </a:defRPr>
            </a:lvl1pPr>
          </a:lstStyle>
          <a:p>
            <a:pPr lvl="0"/>
            <a:r>
              <a:rPr lang="en-US"/>
              <a:t>Add text here</a:t>
            </a:r>
          </a:p>
        </p:txBody>
      </p:sp>
      <p:sp>
        <p:nvSpPr>
          <p:cNvPr id="4" name="TextBox 3">
            <a:extLst>
              <a:ext uri="{FF2B5EF4-FFF2-40B4-BE49-F238E27FC236}">
                <a16:creationId xmlns:a16="http://schemas.microsoft.com/office/drawing/2014/main" id="{0042EF15-0387-5B6A-B4FF-8D79195AAE51}"/>
              </a:ext>
            </a:extLst>
          </p:cNvPr>
          <p:cNvSpPr txBox="1"/>
          <p:nvPr userDrawn="1"/>
        </p:nvSpPr>
        <p:spPr>
          <a:xfrm>
            <a:off x="5782962" y="-420130"/>
            <a:ext cx="184731" cy="369332"/>
          </a:xfrm>
          <a:prstGeom prst="rect">
            <a:avLst/>
          </a:prstGeom>
          <a:noFill/>
        </p:spPr>
        <p:txBody>
          <a:bodyPr wrap="none" rtlCol="0">
            <a:spAutoFit/>
          </a:bodyPr>
          <a:lstStyle/>
          <a:p>
            <a:endParaRPr lang="en-AE"/>
          </a:p>
        </p:txBody>
      </p:sp>
      <p:pic>
        <p:nvPicPr>
          <p:cNvPr id="3" name="Picture 2">
            <a:extLst>
              <a:ext uri="{FF2B5EF4-FFF2-40B4-BE49-F238E27FC236}">
                <a16:creationId xmlns:a16="http://schemas.microsoft.com/office/drawing/2014/main" id="{96BDF179-AB3B-59FB-8AD7-906C79C38EF2}"/>
              </a:ext>
            </a:extLst>
          </p:cNvPr>
          <p:cNvPicPr>
            <a:picLocks noChangeAspect="1"/>
          </p:cNvPicPr>
          <p:nvPr userDrawn="1"/>
        </p:nvPicPr>
        <p:blipFill>
          <a:blip r:embed="rId2"/>
          <a:stretch>
            <a:fillRect/>
          </a:stretch>
        </p:blipFill>
        <p:spPr>
          <a:xfrm>
            <a:off x="10336625" y="648000"/>
            <a:ext cx="1196563" cy="411931"/>
          </a:xfrm>
          <a:prstGeom prst="rect">
            <a:avLst/>
          </a:prstGeom>
        </p:spPr>
      </p:pic>
    </p:spTree>
    <p:extLst>
      <p:ext uri="{BB962C8B-B14F-4D97-AF65-F5344CB8AC3E}">
        <p14:creationId xmlns:p14="http://schemas.microsoft.com/office/powerpoint/2010/main" val="1402635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2.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CC5AB4-15D7-EC05-A37E-881CC8D2D013}"/>
              </a:ext>
            </a:extLst>
          </p:cNvPr>
          <p:cNvSpPr>
            <a:spLocks noGrp="1"/>
          </p:cNvSpPr>
          <p:nvPr>
            <p:ph type="title"/>
          </p:nvPr>
        </p:nvSpPr>
        <p:spPr>
          <a:xfrm>
            <a:off x="432000" y="430213"/>
            <a:ext cx="9629845" cy="682101"/>
          </a:xfrm>
          <a:prstGeom prst="rect">
            <a:avLst/>
          </a:prstGeom>
        </p:spPr>
        <p:txBody>
          <a:bodyPr vert="horz" wrap="square" lIns="0" tIns="0" rIns="0" bIns="72000" rtlCol="0" anchor="t" anchorCtr="0">
            <a:spAutoFit/>
          </a:bodyPr>
          <a:lstStyle/>
          <a:p>
            <a:r>
              <a:rPr lang="en-GB"/>
              <a:t>CLICK TO EDIT MASTER TITLE STYLE</a:t>
            </a:r>
            <a:br>
              <a:rPr lang="en-GB"/>
            </a:br>
            <a:r>
              <a:rPr lang="en-GB"/>
              <a:t>THIS IS LINE TWO STYLE ON WHITE BACKGROUND</a:t>
            </a:r>
          </a:p>
        </p:txBody>
      </p:sp>
      <p:sp>
        <p:nvSpPr>
          <p:cNvPr id="3" name="Text Placeholder 2">
            <a:extLst>
              <a:ext uri="{FF2B5EF4-FFF2-40B4-BE49-F238E27FC236}">
                <a16:creationId xmlns:a16="http://schemas.microsoft.com/office/drawing/2014/main" id="{B9EEEBA7-6B06-88EF-6B50-3A50827C706D}"/>
              </a:ext>
            </a:extLst>
          </p:cNvPr>
          <p:cNvSpPr>
            <a:spLocks noGrp="1"/>
          </p:cNvSpPr>
          <p:nvPr>
            <p:ph type="body" idx="1"/>
          </p:nvPr>
        </p:nvSpPr>
        <p:spPr>
          <a:xfrm>
            <a:off x="432000" y="1557338"/>
            <a:ext cx="11328200" cy="4646612"/>
          </a:xfrm>
          <a:prstGeom prst="rect">
            <a:avLst/>
          </a:prstGeom>
        </p:spPr>
        <p:txBody>
          <a:bodyPr vert="horz" lIns="0" tIns="0" rIns="0" bIns="0" rtlCol="0">
            <a:normAutofit/>
          </a:bodyPr>
          <a:lstStyle/>
          <a:p>
            <a:pPr lvl="0"/>
            <a:r>
              <a:rPr lang="en-GB"/>
              <a:t>Level one is headings</a:t>
            </a:r>
          </a:p>
          <a:p>
            <a:pPr lvl="1"/>
            <a:r>
              <a:rPr lang="en-GB"/>
              <a:t>Level two is text</a:t>
            </a:r>
          </a:p>
          <a:p>
            <a:pPr lvl="2"/>
            <a:r>
              <a:rPr lang="en-GB"/>
              <a:t>Level three is bullets</a:t>
            </a:r>
          </a:p>
          <a:p>
            <a:pPr lvl="3"/>
            <a:r>
              <a:rPr lang="en-GB"/>
              <a:t>Level four is pull out text</a:t>
            </a:r>
          </a:p>
          <a:p>
            <a:pPr lvl="4"/>
            <a:r>
              <a:rPr lang="en-GB"/>
              <a:t>This is your fifth level used for smaller text and footers</a:t>
            </a:r>
          </a:p>
          <a:p>
            <a:pPr lvl="0"/>
            <a:endParaRPr lang="en-GB"/>
          </a:p>
        </p:txBody>
      </p:sp>
      <p:sp>
        <p:nvSpPr>
          <p:cNvPr id="5" name="Footer Placeholder 4">
            <a:extLst>
              <a:ext uri="{FF2B5EF4-FFF2-40B4-BE49-F238E27FC236}">
                <a16:creationId xmlns:a16="http://schemas.microsoft.com/office/drawing/2014/main" id="{074A8A48-9E88-73DA-4CDD-1A301C8CAD12}"/>
              </a:ext>
            </a:extLst>
          </p:cNvPr>
          <p:cNvSpPr>
            <a:spLocks noGrp="1"/>
          </p:cNvSpPr>
          <p:nvPr>
            <p:ph type="ftr" sz="quarter" idx="3"/>
          </p:nvPr>
        </p:nvSpPr>
        <p:spPr>
          <a:xfrm>
            <a:off x="792000" y="6429375"/>
            <a:ext cx="4114800" cy="153888"/>
          </a:xfrm>
          <a:prstGeom prst="rect">
            <a:avLst/>
          </a:prstGeom>
        </p:spPr>
        <p:txBody>
          <a:bodyPr vert="horz" lIns="0" tIns="0" rIns="0" bIns="0" rtlCol="0" anchor="t" anchorCtr="0">
            <a:noAutofit/>
          </a:bodyPr>
          <a:lstStyle>
            <a:lvl1pPr algn="l">
              <a:defRPr sz="800" cap="all" baseline="0">
                <a:solidFill>
                  <a:schemeClr val="tx2">
                    <a:lumMod val="75000"/>
                  </a:schemeClr>
                </a:solidFill>
              </a:defRPr>
            </a:lvl1pPr>
          </a:lstStyle>
          <a:p>
            <a:r>
              <a:rPr lang="en-GB"/>
              <a:t>/  PRESENTATION TITLE  /   DATE</a:t>
            </a:r>
          </a:p>
        </p:txBody>
      </p:sp>
      <p:sp>
        <p:nvSpPr>
          <p:cNvPr id="6" name="Slide Number Placeholder 5">
            <a:extLst>
              <a:ext uri="{FF2B5EF4-FFF2-40B4-BE49-F238E27FC236}">
                <a16:creationId xmlns:a16="http://schemas.microsoft.com/office/drawing/2014/main" id="{EE8777AE-DF00-7FE1-CF1A-024899918F24}"/>
              </a:ext>
            </a:extLst>
          </p:cNvPr>
          <p:cNvSpPr>
            <a:spLocks noGrp="1"/>
          </p:cNvSpPr>
          <p:nvPr>
            <p:ph type="sldNum" sz="quarter" idx="4"/>
          </p:nvPr>
        </p:nvSpPr>
        <p:spPr>
          <a:xfrm>
            <a:off x="432000" y="6429375"/>
            <a:ext cx="360000" cy="153888"/>
          </a:xfrm>
          <a:prstGeom prst="rect">
            <a:avLst/>
          </a:prstGeom>
        </p:spPr>
        <p:txBody>
          <a:bodyPr vert="horz" lIns="0" tIns="0" rIns="0" bIns="0" rtlCol="0" anchor="t" anchorCtr="0">
            <a:noAutofit/>
          </a:bodyPr>
          <a:lstStyle>
            <a:lvl1pPr algn="l">
              <a:defRPr sz="800" b="1">
                <a:solidFill>
                  <a:schemeClr val="bg2"/>
                </a:solidFill>
              </a:defRPr>
            </a:lvl1pPr>
          </a:lstStyle>
          <a:p>
            <a:fld id="{D849C6CF-42C6-40E4-B6AF-329145147824}" type="slidenum">
              <a:rPr lang="en-GB" smtClean="0"/>
              <a:pPr/>
              <a:t>‹#›</a:t>
            </a:fld>
            <a:endParaRPr lang="en-GB"/>
          </a:p>
        </p:txBody>
      </p:sp>
      <p:pic>
        <p:nvPicPr>
          <p:cNvPr id="10" name="Better Stands Logo">
            <a:extLst>
              <a:ext uri="{FF2B5EF4-FFF2-40B4-BE49-F238E27FC236}">
                <a16:creationId xmlns:a16="http://schemas.microsoft.com/office/drawing/2014/main" id="{883EA1D3-878F-D2E3-6BFA-84565547C0B6}"/>
              </a:ext>
            </a:extLst>
          </p:cNvPr>
          <p:cNvPicPr>
            <a:picLocks noChangeAspect="1"/>
          </p:cNvPicPr>
          <p:nvPr userDrawn="1"/>
        </p:nvPicPr>
        <p:blipFill>
          <a:blip>
            <a:extLst>
              <a:ext uri="{96DAC541-7B7A-43D3-8B79-37D633B846F1}">
                <asvg:svgBlip xmlns:asvg="http://schemas.microsoft.com/office/drawing/2016/SVG/main" r:embed="rId24"/>
              </a:ext>
            </a:extLst>
          </a:blip>
          <a:stretch>
            <a:fillRect/>
          </a:stretch>
        </p:blipFill>
        <p:spPr>
          <a:xfrm>
            <a:off x="10493845" y="430213"/>
            <a:ext cx="1266155" cy="540000"/>
          </a:xfrm>
          <a:prstGeom prst="rect">
            <a:avLst/>
          </a:prstGeom>
        </p:spPr>
      </p:pic>
    </p:spTree>
    <p:extLst>
      <p:ext uri="{BB962C8B-B14F-4D97-AF65-F5344CB8AC3E}">
        <p14:creationId xmlns:p14="http://schemas.microsoft.com/office/powerpoint/2010/main" val="3680126056"/>
      </p:ext>
    </p:extLst>
  </p:cSld>
  <p:clrMap bg1="lt1" tx1="dk1" bg2="lt2" tx2="dk2" accent1="accent1" accent2="accent2" accent3="accent3" accent4="accent4" accent5="accent5" accent6="accent6" hlink="hlink" folHlink="folHlink"/>
  <p:sldLayoutIdLst>
    <p:sldLayoutId id="2147483649" r:id="rId1"/>
    <p:sldLayoutId id="2147483688" r:id="rId2"/>
    <p:sldLayoutId id="2147483655" r:id="rId3"/>
    <p:sldLayoutId id="2147483689" r:id="rId4"/>
    <p:sldLayoutId id="2147483656" r:id="rId5"/>
    <p:sldLayoutId id="2147483690" r:id="rId6"/>
    <p:sldLayoutId id="2147483686" r:id="rId7"/>
    <p:sldLayoutId id="2147483671" r:id="rId8"/>
    <p:sldLayoutId id="2147483662" r:id="rId9"/>
    <p:sldLayoutId id="2147483672" r:id="rId10"/>
    <p:sldLayoutId id="2147483680" r:id="rId11"/>
    <p:sldLayoutId id="2147483653" r:id="rId12"/>
    <p:sldLayoutId id="2147483654" r:id="rId13"/>
    <p:sldLayoutId id="2147483675" r:id="rId14"/>
    <p:sldLayoutId id="2147483681" r:id="rId15"/>
    <p:sldLayoutId id="2147483682" r:id="rId16"/>
    <p:sldLayoutId id="2147483677" r:id="rId17"/>
    <p:sldLayoutId id="2147483678" r:id="rId18"/>
    <p:sldLayoutId id="2147483679" r:id="rId19"/>
    <p:sldLayoutId id="2147483684" r:id="rId20"/>
    <p:sldLayoutId id="2147483685" r:id="rId21"/>
    <p:sldLayoutId id="2147483692" r:id="rId22"/>
  </p:sldLayoutIdLst>
  <p:hf hdr="0" dt="0"/>
  <p:txStyles>
    <p:titleStyle>
      <a:lvl1pPr algn="l" defTabSz="914400" rtl="0" eaLnBrk="1" latinLnBrk="0" hangingPunct="1">
        <a:lnSpc>
          <a:spcPct val="90000"/>
        </a:lnSpc>
        <a:spcBef>
          <a:spcPct val="0"/>
        </a:spcBef>
        <a:buNone/>
        <a:defRPr sz="2200" kern="1200" cap="all" baseline="0">
          <a:solidFill>
            <a:schemeClr val="bg2"/>
          </a:solidFill>
          <a:latin typeface="+mj-lt"/>
          <a:ea typeface="+mj-ea"/>
          <a:cs typeface="+mj-cs"/>
        </a:defRPr>
      </a:lvl1pPr>
    </p:titleStyle>
    <p:bodyStyle>
      <a:lvl1pPr marL="0" indent="0" algn="l" defTabSz="914400" rtl="0" eaLnBrk="1" latinLnBrk="0" hangingPunct="1">
        <a:lnSpc>
          <a:spcPct val="110000"/>
        </a:lnSpc>
        <a:spcBef>
          <a:spcPts val="0"/>
        </a:spcBef>
        <a:buFont typeface="Arial" panose="020B0604020202020204" pitchFamily="34" charset="0"/>
        <a:buNone/>
        <a:defRPr sz="1600" kern="1200">
          <a:solidFill>
            <a:schemeClr val="tx2">
              <a:lumMod val="75000"/>
            </a:schemeClr>
          </a:solidFill>
          <a:latin typeface="+mj-lt"/>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lumMod val="75000"/>
            </a:schemeClr>
          </a:solidFill>
          <a:latin typeface="+mn-lt"/>
          <a:ea typeface="+mn-ea"/>
          <a:cs typeface="+mn-cs"/>
        </a:defRPr>
      </a:lvl2pPr>
      <a:lvl3pPr marL="179388" indent="-179388" algn="l" defTabSz="914400" rtl="0" eaLnBrk="1" latinLnBrk="0" hangingPunct="1">
        <a:lnSpc>
          <a:spcPct val="110000"/>
        </a:lnSpc>
        <a:spcBef>
          <a:spcPts val="0"/>
        </a:spcBef>
        <a:buClr>
          <a:schemeClr val="accent1"/>
        </a:buClr>
        <a:buFont typeface="Wingdings" panose="05000000000000000000" pitchFamily="2" charset="2"/>
        <a:buChar char="§"/>
        <a:tabLst/>
        <a:defRPr sz="1600" kern="1200">
          <a:solidFill>
            <a:schemeClr val="tx2">
              <a:lumMod val="75000"/>
            </a:schemeClr>
          </a:solidFill>
          <a:latin typeface="+mn-lt"/>
          <a:ea typeface="+mn-ea"/>
          <a:cs typeface="+mn-cs"/>
        </a:defRPr>
      </a:lvl3pPr>
      <a:lvl4pPr marL="0" indent="0" algn="l" defTabSz="914400" rtl="0" eaLnBrk="1" latinLnBrk="0" hangingPunct="1">
        <a:lnSpc>
          <a:spcPct val="110000"/>
        </a:lnSpc>
        <a:spcBef>
          <a:spcPts val="1200"/>
        </a:spcBef>
        <a:spcAft>
          <a:spcPts val="1200"/>
        </a:spcAft>
        <a:buFont typeface="Arial" panose="020B0604020202020204" pitchFamily="34" charset="0"/>
        <a:buNone/>
        <a:defRPr sz="1600" b="1" kern="1200" cap="all" baseline="0">
          <a:solidFill>
            <a:schemeClr val="accent1"/>
          </a:solidFill>
          <a:latin typeface="+mn-lt"/>
          <a:ea typeface="+mn-ea"/>
          <a:cs typeface="+mn-cs"/>
        </a:defRPr>
      </a:lvl4pPr>
      <a:lvl5pPr marL="0" indent="0" algn="l" defTabSz="914400" rtl="0" eaLnBrk="1" latinLnBrk="0" hangingPunct="1">
        <a:lnSpc>
          <a:spcPct val="110000"/>
        </a:lnSpc>
        <a:spcBef>
          <a:spcPts val="500"/>
        </a:spcBef>
        <a:buFont typeface="Arial" panose="020B0604020202020204" pitchFamily="34" charset="0"/>
        <a:buNone/>
        <a:defRPr sz="9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71" userDrawn="1">
          <p15:clr>
            <a:srgbClr val="F26B43"/>
          </p15:clr>
        </p15:guide>
        <p15:guide id="4" pos="7408" userDrawn="1">
          <p15:clr>
            <a:srgbClr val="F26B43"/>
          </p15:clr>
        </p15:guide>
        <p15:guide id="5" orient="horz" pos="271" userDrawn="1">
          <p15:clr>
            <a:srgbClr val="F26B43"/>
          </p15:clr>
        </p15:guide>
        <p15:guide id="6" orient="horz" pos="981" userDrawn="1">
          <p15:clr>
            <a:srgbClr val="F26B43"/>
          </p15:clr>
        </p15:guide>
        <p15:guide id="7" orient="horz" pos="4048" userDrawn="1">
          <p15:clr>
            <a:srgbClr val="F26B43"/>
          </p15:clr>
        </p15:guide>
        <p15:guide id="8" orient="horz" pos="3908" userDrawn="1">
          <p15:clr>
            <a:srgbClr val="F26B43"/>
          </p15:clr>
        </p15:guide>
        <p15:guide id="9" orient="horz" pos="6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CC5AB4-15D7-EC05-A37E-881CC8D2D013}"/>
              </a:ext>
            </a:extLst>
          </p:cNvPr>
          <p:cNvSpPr>
            <a:spLocks noGrp="1"/>
          </p:cNvSpPr>
          <p:nvPr>
            <p:ph type="title"/>
          </p:nvPr>
        </p:nvSpPr>
        <p:spPr>
          <a:xfrm>
            <a:off x="432000" y="2639273"/>
            <a:ext cx="11328199" cy="545406"/>
          </a:xfrm>
          <a:prstGeom prst="rect">
            <a:avLst/>
          </a:prstGeom>
        </p:spPr>
        <p:txBody>
          <a:bodyPr vert="horz" wrap="square" lIns="0" tIns="0" rIns="0" bIns="0" rtlCol="0" anchor="b" anchorCtr="0">
            <a:spAutoFit/>
          </a:bodyPr>
          <a:lstStyle/>
          <a:p>
            <a:r>
              <a:rPr lang="en-GB"/>
              <a:t>CLICK TO EDIT MASTER TITLE</a:t>
            </a:r>
          </a:p>
        </p:txBody>
      </p:sp>
      <p:sp>
        <p:nvSpPr>
          <p:cNvPr id="5" name="Footer Placeholder 4">
            <a:extLst>
              <a:ext uri="{FF2B5EF4-FFF2-40B4-BE49-F238E27FC236}">
                <a16:creationId xmlns:a16="http://schemas.microsoft.com/office/drawing/2014/main" id="{074A8A48-9E88-73DA-4CDD-1A301C8CAD12}"/>
              </a:ext>
            </a:extLst>
          </p:cNvPr>
          <p:cNvSpPr>
            <a:spLocks noGrp="1"/>
          </p:cNvSpPr>
          <p:nvPr>
            <p:ph type="ftr" sz="quarter" idx="3"/>
          </p:nvPr>
        </p:nvSpPr>
        <p:spPr>
          <a:xfrm>
            <a:off x="602882" y="6429375"/>
            <a:ext cx="4114800" cy="153888"/>
          </a:xfrm>
          <a:prstGeom prst="rect">
            <a:avLst/>
          </a:prstGeom>
        </p:spPr>
        <p:txBody>
          <a:bodyPr vert="horz" lIns="0" tIns="0" rIns="0" bIns="0" rtlCol="0" anchor="t" anchorCtr="0">
            <a:noAutofit/>
          </a:bodyPr>
          <a:lstStyle>
            <a:lvl1pPr algn="l">
              <a:defRPr sz="800" cap="all" baseline="0">
                <a:solidFill>
                  <a:schemeClr val="bg1"/>
                </a:solidFill>
              </a:defRPr>
            </a:lvl1pPr>
          </a:lstStyle>
          <a:p>
            <a:r>
              <a:rPr lang="en-GB"/>
              <a:t>/  PRESENTATION TITLE  /   DATE</a:t>
            </a:r>
          </a:p>
        </p:txBody>
      </p:sp>
      <p:sp>
        <p:nvSpPr>
          <p:cNvPr id="6" name="Slide Number Placeholder 5">
            <a:extLst>
              <a:ext uri="{FF2B5EF4-FFF2-40B4-BE49-F238E27FC236}">
                <a16:creationId xmlns:a16="http://schemas.microsoft.com/office/drawing/2014/main" id="{EE8777AE-DF00-7FE1-CF1A-024899918F24}"/>
              </a:ext>
            </a:extLst>
          </p:cNvPr>
          <p:cNvSpPr>
            <a:spLocks noGrp="1"/>
          </p:cNvSpPr>
          <p:nvPr>
            <p:ph type="sldNum" sz="quarter" idx="4"/>
          </p:nvPr>
        </p:nvSpPr>
        <p:spPr>
          <a:xfrm>
            <a:off x="185527" y="6429375"/>
            <a:ext cx="360000" cy="153888"/>
          </a:xfrm>
          <a:prstGeom prst="rect">
            <a:avLst/>
          </a:prstGeom>
        </p:spPr>
        <p:txBody>
          <a:bodyPr vert="horz" lIns="0" tIns="0" rIns="0" bIns="0" rtlCol="0" anchor="t" anchorCtr="0">
            <a:noAutofit/>
          </a:bodyPr>
          <a:lstStyle>
            <a:lvl1pPr algn="r">
              <a:defRPr sz="800" b="1">
                <a:solidFill>
                  <a:schemeClr val="accent1"/>
                </a:solidFill>
              </a:defRPr>
            </a:lvl1pPr>
          </a:lstStyle>
          <a:p>
            <a:fld id="{D849C6CF-42C6-40E4-B6AF-329145147824}" type="slidenum">
              <a:rPr lang="en-GB" smtClean="0"/>
              <a:pPr/>
              <a:t>‹#›</a:t>
            </a:fld>
            <a:endParaRPr lang="en-GB"/>
          </a:p>
        </p:txBody>
      </p:sp>
      <p:sp>
        <p:nvSpPr>
          <p:cNvPr id="11" name="Text Placeholder 10">
            <a:extLst>
              <a:ext uri="{FF2B5EF4-FFF2-40B4-BE49-F238E27FC236}">
                <a16:creationId xmlns:a16="http://schemas.microsoft.com/office/drawing/2014/main" id="{0751DA07-179D-07E2-6491-3F439AE837AF}"/>
              </a:ext>
            </a:extLst>
          </p:cNvPr>
          <p:cNvSpPr>
            <a:spLocks noGrp="1"/>
          </p:cNvSpPr>
          <p:nvPr>
            <p:ph type="body" idx="1"/>
          </p:nvPr>
        </p:nvSpPr>
        <p:spPr>
          <a:xfrm>
            <a:off x="432000" y="3184679"/>
            <a:ext cx="11328199" cy="545406"/>
          </a:xfrm>
          <a:prstGeom prst="rect">
            <a:avLst/>
          </a:prstGeom>
        </p:spPr>
        <p:txBody>
          <a:bodyPr vert="horz" wrap="square" lIns="0" tIns="0" rIns="0" bIns="0" rtlCol="0">
            <a:spAutoFit/>
          </a:bodyPr>
          <a:lstStyle/>
          <a:p>
            <a:pPr lvl="0"/>
            <a:r>
              <a:rPr lang="en-GB"/>
              <a:t>Subtitle text here</a:t>
            </a:r>
            <a:endParaRPr lang="en-US"/>
          </a:p>
        </p:txBody>
      </p:sp>
    </p:spTree>
    <p:extLst>
      <p:ext uri="{BB962C8B-B14F-4D97-AF65-F5344CB8AC3E}">
        <p14:creationId xmlns:p14="http://schemas.microsoft.com/office/powerpoint/2010/main" val="580937012"/>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61" r:id="rId3"/>
    <p:sldLayoutId id="2147483667" r:id="rId4"/>
    <p:sldLayoutId id="2147483659" r:id="rId5"/>
    <p:sldLayoutId id="2147483674" r:id="rId6"/>
    <p:sldLayoutId id="2147483673" r:id="rId7"/>
    <p:sldLayoutId id="2147483668" r:id="rId8"/>
    <p:sldLayoutId id="2147483663" r:id="rId9"/>
    <p:sldLayoutId id="2147483669" r:id="rId10"/>
    <p:sldLayoutId id="2147483670" r:id="rId11"/>
    <p:sldLayoutId id="2147483657" r:id="rId12"/>
    <p:sldLayoutId id="2147483658" r:id="rId13"/>
    <p:sldLayoutId id="2147483691" r:id="rId14"/>
  </p:sldLayoutIdLst>
  <p:hf hdr="0" dt="0"/>
  <p:txStyles>
    <p:titleStyle>
      <a:lvl1pPr algn="l" defTabSz="914400" rtl="0" eaLnBrk="1" latinLnBrk="0" hangingPunct="1">
        <a:lnSpc>
          <a:spcPct val="80000"/>
        </a:lnSpc>
        <a:spcBef>
          <a:spcPct val="0"/>
        </a:spcBef>
        <a:buNone/>
        <a:defRPr sz="4400" b="0" kern="1200" cap="all" baseline="0">
          <a:solidFill>
            <a:schemeClr val="bg1"/>
          </a:solidFill>
          <a:latin typeface="+mj-lt"/>
          <a:ea typeface="+mj-ea"/>
          <a:cs typeface="+mj-cs"/>
        </a:defRPr>
      </a:lvl1pPr>
    </p:titleStyle>
    <p:bodyStyle>
      <a:lvl1pPr marL="0" indent="0" algn="l" defTabSz="914400" rtl="0" eaLnBrk="1" latinLnBrk="0" hangingPunct="1">
        <a:lnSpc>
          <a:spcPct val="80000"/>
        </a:lnSpc>
        <a:spcBef>
          <a:spcPct val="0"/>
        </a:spcBef>
        <a:buFont typeface="Arial" panose="020B0604020202020204" pitchFamily="34" charset="0"/>
        <a:buNone/>
        <a:defRPr lang="en-GB" sz="4400" b="0" kern="1200" cap="all" baseline="0" dirty="0" smtClean="0">
          <a:solidFill>
            <a:schemeClr val="accent1"/>
          </a:solidFill>
          <a:latin typeface="+mj-lt"/>
          <a:ea typeface="+mj-ea"/>
          <a:cs typeface="+mj-cs"/>
        </a:defRPr>
      </a:lvl1pPr>
      <a:lvl2pPr marL="0" indent="0" algn="l" defTabSz="914400" rtl="0" eaLnBrk="1" latinLnBrk="0" hangingPunct="1">
        <a:lnSpc>
          <a:spcPct val="90000"/>
        </a:lnSpc>
        <a:spcBef>
          <a:spcPct val="0"/>
        </a:spcBef>
        <a:spcAft>
          <a:spcPts val="0"/>
        </a:spcAft>
        <a:buFont typeface="Arial" panose="020B0604020202020204" pitchFamily="34" charset="0"/>
        <a:buNone/>
        <a:defRPr lang="en-GB" sz="4400" b="0" kern="1200" cap="all" baseline="0" dirty="0" smtClean="0">
          <a:solidFill>
            <a:schemeClr val="accent1"/>
          </a:solidFill>
          <a:latin typeface="+mj-lt"/>
          <a:ea typeface="+mj-ea"/>
          <a:cs typeface="+mj-cs"/>
        </a:defRPr>
      </a:lvl2pPr>
      <a:lvl3pPr marL="0" indent="0" algn="l" defTabSz="914400" rtl="0" eaLnBrk="1" latinLnBrk="0" hangingPunct="1">
        <a:lnSpc>
          <a:spcPct val="90000"/>
        </a:lnSpc>
        <a:spcBef>
          <a:spcPct val="0"/>
        </a:spcBef>
        <a:buFont typeface="Arial" panose="020B0604020202020204" pitchFamily="34" charset="0"/>
        <a:buNone/>
        <a:tabLst/>
        <a:defRPr lang="en-GB" sz="4400" b="0" kern="1200" cap="all" baseline="0" dirty="0" smtClean="0">
          <a:solidFill>
            <a:schemeClr val="accent1"/>
          </a:solidFill>
          <a:latin typeface="+mj-lt"/>
          <a:ea typeface="+mj-ea"/>
          <a:cs typeface="+mj-cs"/>
        </a:defRPr>
      </a:lvl3pPr>
      <a:lvl4pPr marL="0" indent="0" algn="l" defTabSz="914400" rtl="0" eaLnBrk="1" latinLnBrk="0" hangingPunct="1">
        <a:lnSpc>
          <a:spcPct val="90000"/>
        </a:lnSpc>
        <a:spcBef>
          <a:spcPct val="0"/>
        </a:spcBef>
        <a:spcAft>
          <a:spcPts val="1200"/>
        </a:spcAft>
        <a:buFont typeface="Arial" panose="020B0604020202020204" pitchFamily="34" charset="0"/>
        <a:buNone/>
        <a:defRPr lang="en-GB" sz="4400" b="0" kern="1200" cap="all" baseline="0" dirty="0" smtClean="0">
          <a:solidFill>
            <a:schemeClr val="accent1"/>
          </a:solidFill>
          <a:latin typeface="+mj-lt"/>
          <a:ea typeface="+mj-ea"/>
          <a:cs typeface="+mj-cs"/>
        </a:defRPr>
      </a:lvl4pPr>
      <a:lvl5pPr marL="0" indent="0" algn="l" defTabSz="914400" rtl="0" eaLnBrk="1" latinLnBrk="0" hangingPunct="1">
        <a:lnSpc>
          <a:spcPct val="90000"/>
        </a:lnSpc>
        <a:spcBef>
          <a:spcPct val="0"/>
        </a:spcBef>
        <a:buFont typeface="Arial" panose="020B0604020202020204" pitchFamily="34" charset="0"/>
        <a:buNone/>
        <a:defRPr lang="en-US" sz="4400" b="0" kern="1200" cap="all" baseline="0" dirty="0">
          <a:solidFill>
            <a:schemeClr val="accent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71">
          <p15:clr>
            <a:srgbClr val="F26B43"/>
          </p15:clr>
        </p15:guide>
        <p15:guide id="4" pos="7408">
          <p15:clr>
            <a:srgbClr val="F26B43"/>
          </p15:clr>
        </p15:guide>
        <p15:guide id="5" orient="horz" pos="271">
          <p15:clr>
            <a:srgbClr val="F26B43"/>
          </p15:clr>
        </p15:guide>
        <p15:guide id="6" orient="horz" pos="981">
          <p15:clr>
            <a:srgbClr val="F26B43"/>
          </p15:clr>
        </p15:guide>
        <p15:guide id="7" orient="horz" pos="4048">
          <p15:clr>
            <a:srgbClr val="F26B43"/>
          </p15:clr>
        </p15:guide>
        <p15:guide id="8" orient="horz" pos="39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microsoft.com/office/2018/10/relationships/comments" Target="../comments/modernComment_152_7416212A.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www.essa.uk.com" TargetMode="External"/><Relationship Id="rId2" Type="http://schemas.microsoft.com/office/2018/10/relationships/comments" Target="../comments/modernComment_157_5A7D8BFD.xml"/><Relationship Id="rId1" Type="http://schemas.openxmlformats.org/officeDocument/2006/relationships/slideLayout" Target="../slideLayouts/slideLayout3.xml"/><Relationship Id="rId5" Type="http://schemas.openxmlformats.org/officeDocument/2006/relationships/hyperlink" Target="http://www.iaee.com" TargetMode="External"/><Relationship Id="rId4" Type="http://schemas.openxmlformats.org/officeDocument/2006/relationships/hyperlink" Target="https://www.ifesnet.com"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microsoft.com/office/2018/10/relationships/comments" Target="../comments/modernComment_15A_2D81F06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8/10/relationships/comments" Target="../comments/modernComment_15C_5D89A57C.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8/10/relationships/comments" Target="../comments/modernComment_15D_5108E8BB.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8/10/relationships/comments" Target="../comments/modernComment_161_E50287D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microsoft.com/office/2018/10/relationships/comments" Target="../comments/modernComment_162_A6A42E01.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svg"/><Relationship Id="rId3" Type="http://schemas.openxmlformats.org/officeDocument/2006/relationships/image" Target="../media/image37.svg"/><Relationship Id="rId7" Type="http://schemas.openxmlformats.org/officeDocument/2006/relationships/image" Target="../media/image41.svg"/><Relationship Id="rId12" Type="http://schemas.openxmlformats.org/officeDocument/2006/relationships/image" Target="../media/image46.svg"/><Relationship Id="rId17" Type="http://schemas.openxmlformats.org/officeDocument/2006/relationships/image" Target="../media/image51.png"/><Relationship Id="rId2" Type="http://schemas.openxmlformats.org/officeDocument/2006/relationships/image" Target="../media/image36.svg"/><Relationship Id="rId16" Type="http://schemas.openxmlformats.org/officeDocument/2006/relationships/image" Target="../media/image50.svg"/><Relationship Id="rId1" Type="http://schemas.openxmlformats.org/officeDocument/2006/relationships/slideLayout" Target="../slideLayouts/slideLayout1.xml"/><Relationship Id="rId6" Type="http://schemas.openxmlformats.org/officeDocument/2006/relationships/image" Target="../media/image40.svg"/><Relationship Id="rId11" Type="http://schemas.openxmlformats.org/officeDocument/2006/relationships/image" Target="../media/image45.svg"/><Relationship Id="rId5" Type="http://schemas.openxmlformats.org/officeDocument/2006/relationships/image" Target="../media/image39.svg"/><Relationship Id="rId15" Type="http://schemas.openxmlformats.org/officeDocument/2006/relationships/image" Target="../media/image49.sv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svg"/><Relationship Id="rId14" Type="http://schemas.openxmlformats.org/officeDocument/2006/relationships/image" Target="../media/image48.svg"/></Relationships>
</file>

<file path=ppt/slides/_rels/slide21.xml.rels><?xml version="1.0" encoding="UTF-8" standalone="yes"?>
<Relationships xmlns="http://schemas.openxmlformats.org/package/2006/relationships"><Relationship Id="rId3" Type="http://schemas.openxmlformats.org/officeDocument/2006/relationships/image" Target="../media/image48.svg"/><Relationship Id="rId2" Type="http://schemas.microsoft.com/office/2018/10/relationships/comments" Target="../comments/modernComment_163_7F54BF78.xml"/><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6709B-DAB5-1C92-5457-CDF2A7E916A1}"/>
              </a:ext>
            </a:extLst>
          </p:cNvPr>
          <p:cNvSpPr>
            <a:spLocks noGrp="1"/>
          </p:cNvSpPr>
          <p:nvPr>
            <p:ph type="title"/>
          </p:nvPr>
        </p:nvSpPr>
        <p:spPr>
          <a:xfrm>
            <a:off x="432001" y="1730318"/>
            <a:ext cx="7268553" cy="547329"/>
          </a:xfrm>
        </p:spPr>
        <p:txBody>
          <a:bodyPr/>
          <a:lstStyle/>
          <a:p>
            <a:r>
              <a:rPr lang="pt-BR" noProof="0" dirty="0" err="1">
                <a:ea typeface="+mj-lt"/>
                <a:cs typeface="+mj-lt"/>
              </a:rPr>
              <a:t>Better</a:t>
            </a:r>
            <a:r>
              <a:rPr lang="pt-BR" noProof="0" dirty="0">
                <a:ea typeface="+mj-lt"/>
                <a:cs typeface="+mj-lt"/>
              </a:rPr>
              <a:t> stands</a:t>
            </a:r>
            <a:endParaRPr lang="pt-BR" noProof="0" dirty="0">
              <a:solidFill>
                <a:srgbClr val="000000"/>
              </a:solidFill>
              <a:ea typeface="+mj-lt"/>
              <a:cs typeface="+mj-lt"/>
            </a:endParaRPr>
          </a:p>
        </p:txBody>
      </p:sp>
      <p:sp>
        <p:nvSpPr>
          <p:cNvPr id="3" name="Text Placeholder 2">
            <a:extLst>
              <a:ext uri="{FF2B5EF4-FFF2-40B4-BE49-F238E27FC236}">
                <a16:creationId xmlns:a16="http://schemas.microsoft.com/office/drawing/2014/main" id="{C0F49C0D-8637-6EC4-9832-F692D132C929}"/>
              </a:ext>
            </a:extLst>
          </p:cNvPr>
          <p:cNvSpPr>
            <a:spLocks noGrp="1"/>
          </p:cNvSpPr>
          <p:nvPr>
            <p:ph type="body" sz="quarter" idx="10"/>
          </p:nvPr>
        </p:nvSpPr>
        <p:spPr>
          <a:xfrm>
            <a:off x="430213" y="2277647"/>
            <a:ext cx="7271235" cy="547329"/>
          </a:xfrm>
        </p:spPr>
        <p:txBody>
          <a:bodyPr vert="horz" wrap="square" lIns="0" tIns="0" rIns="0" bIns="0" rtlCol="0" anchor="t">
            <a:spAutoFit/>
          </a:bodyPr>
          <a:lstStyle/>
          <a:p>
            <a:r>
              <a:rPr lang="pt-BR" noProof="0" dirty="0">
                <a:ea typeface="+mj-lt"/>
                <a:cs typeface="+mj-lt"/>
              </a:rPr>
              <a:t>GUIA PARA O EXPOSITOR</a:t>
            </a:r>
          </a:p>
        </p:txBody>
      </p:sp>
      <p:sp>
        <p:nvSpPr>
          <p:cNvPr id="5" name="Date Placeholder 8">
            <a:extLst>
              <a:ext uri="{FF2B5EF4-FFF2-40B4-BE49-F238E27FC236}">
                <a16:creationId xmlns:a16="http://schemas.microsoft.com/office/drawing/2014/main" id="{897D8609-3804-3B87-37E2-C97AF7B0610E}"/>
              </a:ext>
            </a:extLst>
          </p:cNvPr>
          <p:cNvSpPr txBox="1">
            <a:spLocks/>
          </p:cNvSpPr>
          <p:nvPr/>
        </p:nvSpPr>
        <p:spPr>
          <a:xfrm>
            <a:off x="430213" y="4239638"/>
            <a:ext cx="2966726" cy="276999"/>
          </a:xfrm>
          <a:prstGeom prst="rect">
            <a:avLst/>
          </a:prstGeom>
        </p:spPr>
        <p:txBody>
          <a:bodyPr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34604">
              <a:buClr>
                <a:srgbClr val="1746DC"/>
              </a:buClr>
              <a:buFont typeface="Arial" panose="020B0604020202020204" pitchFamily="34" charset="0"/>
              <a:buNone/>
            </a:pPr>
            <a:r>
              <a:rPr lang="pt-BR" noProof="0" dirty="0">
                <a:solidFill>
                  <a:schemeClr val="bg1"/>
                </a:solidFill>
              </a:rPr>
              <a:t>Junho 2025</a:t>
            </a:r>
          </a:p>
        </p:txBody>
      </p:sp>
    </p:spTree>
    <p:extLst>
      <p:ext uri="{BB962C8B-B14F-4D97-AF65-F5344CB8AC3E}">
        <p14:creationId xmlns:p14="http://schemas.microsoft.com/office/powerpoint/2010/main" val="264266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AB111-910D-2DD1-6E44-148EA1F4F8AE}"/>
              </a:ext>
            </a:extLst>
          </p:cNvPr>
          <p:cNvSpPr>
            <a:spLocks noGrp="1"/>
          </p:cNvSpPr>
          <p:nvPr>
            <p:ph type="title"/>
          </p:nvPr>
        </p:nvSpPr>
        <p:spPr>
          <a:xfrm>
            <a:off x="430213" y="1352378"/>
            <a:ext cx="5233167" cy="1628779"/>
          </a:xfrm>
        </p:spPr>
        <p:txBody>
          <a:bodyPr/>
          <a:lstStyle/>
          <a:p>
            <a:r>
              <a:rPr lang="pt-BR" noProof="0" dirty="0" err="1"/>
              <a:t>Better</a:t>
            </a:r>
            <a:r>
              <a:rPr lang="pt-BR" noProof="0" dirty="0"/>
              <a:t> stands</a:t>
            </a:r>
          </a:p>
        </p:txBody>
      </p:sp>
      <p:sp>
        <p:nvSpPr>
          <p:cNvPr id="3" name="Text Placeholder 2">
            <a:extLst>
              <a:ext uri="{FF2B5EF4-FFF2-40B4-BE49-F238E27FC236}">
                <a16:creationId xmlns:a16="http://schemas.microsoft.com/office/drawing/2014/main" id="{20EAD8F1-B0E5-EEA0-DA6D-28443FD9A8FF}"/>
              </a:ext>
            </a:extLst>
          </p:cNvPr>
          <p:cNvSpPr>
            <a:spLocks noGrp="1"/>
          </p:cNvSpPr>
          <p:nvPr>
            <p:ph type="body" sz="quarter" idx="10"/>
          </p:nvPr>
        </p:nvSpPr>
        <p:spPr>
          <a:xfrm>
            <a:off x="430212" y="2989440"/>
            <a:ext cx="5233167" cy="1107996"/>
          </a:xfrm>
        </p:spPr>
        <p:txBody>
          <a:bodyPr/>
          <a:lstStyle/>
          <a:p>
            <a:pPr lvl="4"/>
            <a:r>
              <a:rPr lang="pt-BR" sz="4000" noProof="0" dirty="0">
                <a:ea typeface="+mj-lt"/>
                <a:cs typeface="+mj-lt"/>
              </a:rPr>
              <a:t>GUIA PARA O EXPOSITOR</a:t>
            </a:r>
          </a:p>
        </p:txBody>
      </p:sp>
      <p:sp>
        <p:nvSpPr>
          <p:cNvPr id="4" name="Date Placeholder 8">
            <a:extLst>
              <a:ext uri="{FF2B5EF4-FFF2-40B4-BE49-F238E27FC236}">
                <a16:creationId xmlns:a16="http://schemas.microsoft.com/office/drawing/2014/main" id="{A239C03B-B449-9A72-3452-FA1D1436727F}"/>
              </a:ext>
            </a:extLst>
          </p:cNvPr>
          <p:cNvSpPr txBox="1">
            <a:spLocks/>
          </p:cNvSpPr>
          <p:nvPr/>
        </p:nvSpPr>
        <p:spPr>
          <a:xfrm>
            <a:off x="430213" y="4751117"/>
            <a:ext cx="2966726" cy="276999"/>
          </a:xfrm>
          <a:prstGeom prst="rect">
            <a:avLst/>
          </a:prstGeom>
        </p:spPr>
        <p:txBody>
          <a:bodyPr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34604">
              <a:buClr>
                <a:srgbClr val="1746DC"/>
              </a:buClr>
              <a:buFont typeface="Arial" panose="020B0604020202020204" pitchFamily="34" charset="0"/>
              <a:buNone/>
            </a:pPr>
            <a:r>
              <a:rPr lang="pt-BR" noProof="0" dirty="0">
                <a:solidFill>
                  <a:schemeClr val="bg1"/>
                </a:solidFill>
              </a:rPr>
              <a:t>Junho 2025</a:t>
            </a:r>
          </a:p>
        </p:txBody>
      </p:sp>
    </p:spTree>
    <p:extLst>
      <p:ext uri="{BB962C8B-B14F-4D97-AF65-F5344CB8AC3E}">
        <p14:creationId xmlns:p14="http://schemas.microsoft.com/office/powerpoint/2010/main" val="477909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C348D14-8DBD-D58B-FD4A-BF892427EA6E}"/>
              </a:ext>
            </a:extLst>
          </p:cNvPr>
          <p:cNvSpPr txBox="1">
            <a:spLocks/>
          </p:cNvSpPr>
          <p:nvPr/>
        </p:nvSpPr>
        <p:spPr>
          <a:xfrm>
            <a:off x="523356" y="2557524"/>
            <a:ext cx="420541" cy="2759333"/>
          </a:xfrm>
          <a:prstGeom prst="rect">
            <a:avLst/>
          </a:prstGeom>
        </p:spPr>
        <p:txBody>
          <a:bodyPr vert="horz" wrap="square" lIns="0" tIns="0" rIns="0" bIns="72000" rtlCol="0" anchor="t" anchorCtr="0">
            <a:norm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ct val="0"/>
              </a:spcBef>
              <a:spcAft>
                <a:spcPts val="600"/>
              </a:spcAft>
            </a:pPr>
            <a:r>
              <a:rPr lang="pt-BR" sz="2000" b="1" cap="all" noProof="0" dirty="0">
                <a:solidFill>
                  <a:schemeClr val="bg2"/>
                </a:solidFill>
                <a:latin typeface="+mj-lt"/>
                <a:ea typeface="+mj-ea"/>
                <a:cs typeface="+mj-cs"/>
              </a:rPr>
              <a:t>1</a:t>
            </a:r>
            <a:endParaRPr lang="pt-BR" sz="2000" b="1" cap="all" noProof="0" dirty="0">
              <a:solidFill>
                <a:schemeClr val="bg2"/>
              </a:solidFill>
              <a:latin typeface="+mj-lt"/>
              <a:ea typeface="Roboto Bold"/>
              <a:cs typeface="Roboto Bold"/>
            </a:endParaRPr>
          </a:p>
          <a:p>
            <a:pPr>
              <a:lnSpc>
                <a:spcPct val="90000"/>
              </a:lnSpc>
              <a:spcBef>
                <a:spcPct val="0"/>
              </a:spcBef>
              <a:spcAft>
                <a:spcPts val="600"/>
              </a:spcAft>
            </a:pPr>
            <a:r>
              <a:rPr lang="pt-BR" sz="2000" b="1" cap="all" noProof="0" dirty="0">
                <a:solidFill>
                  <a:schemeClr val="bg2"/>
                </a:solidFill>
                <a:latin typeface="+mj-lt"/>
                <a:ea typeface="+mj-ea"/>
                <a:cs typeface="+mj-cs"/>
              </a:rPr>
              <a:t>2</a:t>
            </a:r>
            <a:endParaRPr lang="pt-BR" sz="2000" b="1" cap="all" noProof="0" dirty="0">
              <a:solidFill>
                <a:schemeClr val="bg2"/>
              </a:solidFill>
              <a:latin typeface="+mj-lt"/>
              <a:ea typeface="Roboto Bold"/>
              <a:cs typeface="Roboto Bold"/>
            </a:endParaRPr>
          </a:p>
          <a:p>
            <a:pPr>
              <a:lnSpc>
                <a:spcPct val="90000"/>
              </a:lnSpc>
              <a:spcBef>
                <a:spcPct val="0"/>
              </a:spcBef>
              <a:spcAft>
                <a:spcPts val="600"/>
              </a:spcAft>
            </a:pPr>
            <a:r>
              <a:rPr lang="pt-BR" sz="2000" b="1" cap="all" noProof="0" dirty="0">
                <a:solidFill>
                  <a:schemeClr val="bg2"/>
                </a:solidFill>
                <a:latin typeface="+mj-lt"/>
                <a:ea typeface="+mj-ea"/>
                <a:cs typeface="+mj-cs"/>
              </a:rPr>
              <a:t>3</a:t>
            </a:r>
            <a:endParaRPr lang="pt-BR" sz="100" b="1" cap="all" dirty="0">
              <a:solidFill>
                <a:schemeClr val="bg2"/>
              </a:solidFill>
              <a:latin typeface="+mj-lt"/>
              <a:ea typeface="+mj-ea"/>
              <a:cs typeface="+mj-cs"/>
            </a:endParaRPr>
          </a:p>
          <a:p>
            <a:pPr>
              <a:lnSpc>
                <a:spcPct val="90000"/>
              </a:lnSpc>
              <a:spcBef>
                <a:spcPct val="0"/>
              </a:spcBef>
              <a:spcAft>
                <a:spcPts val="600"/>
              </a:spcAft>
            </a:pPr>
            <a:endParaRPr lang="pt-BR" sz="1400" b="1" cap="all" noProof="0" dirty="0">
              <a:solidFill>
                <a:schemeClr val="bg2"/>
              </a:solidFill>
              <a:latin typeface="+mj-lt"/>
              <a:ea typeface="+mj-ea"/>
              <a:cs typeface="+mj-cs"/>
            </a:endParaRPr>
          </a:p>
          <a:p>
            <a:pPr>
              <a:lnSpc>
                <a:spcPct val="90000"/>
              </a:lnSpc>
              <a:spcBef>
                <a:spcPct val="0"/>
              </a:spcBef>
              <a:spcAft>
                <a:spcPts val="600"/>
              </a:spcAft>
            </a:pPr>
            <a:r>
              <a:rPr lang="pt-BR" sz="2000" b="1" cap="all" noProof="0" dirty="0">
                <a:solidFill>
                  <a:schemeClr val="bg2"/>
                </a:solidFill>
                <a:latin typeface="+mj-lt"/>
                <a:ea typeface="+mj-ea"/>
                <a:cs typeface="+mj-cs"/>
              </a:rPr>
              <a:t>4</a:t>
            </a:r>
            <a:endParaRPr lang="pt-BR" sz="100" b="1" cap="all" noProof="0" dirty="0">
              <a:solidFill>
                <a:schemeClr val="bg2"/>
              </a:solidFill>
              <a:latin typeface="+mj-lt"/>
              <a:ea typeface="+mj-ea"/>
              <a:cs typeface="+mj-cs"/>
            </a:endParaRPr>
          </a:p>
          <a:p>
            <a:pPr>
              <a:lnSpc>
                <a:spcPct val="90000"/>
              </a:lnSpc>
              <a:spcBef>
                <a:spcPct val="0"/>
              </a:spcBef>
              <a:spcAft>
                <a:spcPts val="600"/>
              </a:spcAft>
            </a:pPr>
            <a:endParaRPr lang="pt-BR" sz="1200" b="1" cap="all" noProof="0" dirty="0">
              <a:solidFill>
                <a:schemeClr val="bg2"/>
              </a:solidFill>
              <a:latin typeface="+mj-lt"/>
              <a:ea typeface="Roboto Bold"/>
              <a:cs typeface="Roboto Bold"/>
            </a:endParaRPr>
          </a:p>
          <a:p>
            <a:pPr>
              <a:lnSpc>
                <a:spcPct val="90000"/>
              </a:lnSpc>
              <a:spcBef>
                <a:spcPct val="0"/>
              </a:spcBef>
              <a:spcAft>
                <a:spcPts val="600"/>
              </a:spcAft>
            </a:pPr>
            <a:r>
              <a:rPr lang="pt-BR" sz="2000" b="1" cap="all" noProof="0" dirty="0">
                <a:solidFill>
                  <a:schemeClr val="bg2"/>
                </a:solidFill>
                <a:latin typeface="+mj-lt"/>
                <a:ea typeface="+mj-ea"/>
                <a:cs typeface="+mj-cs"/>
              </a:rPr>
              <a:t>5</a:t>
            </a:r>
            <a:endParaRPr lang="pt-BR" sz="2400" b="1" cap="all" noProof="0" dirty="0">
              <a:solidFill>
                <a:schemeClr val="bg2"/>
              </a:solidFill>
              <a:latin typeface="+mj-lt"/>
              <a:ea typeface="Roboto Bold"/>
              <a:cs typeface="Roboto Bold"/>
            </a:endParaRPr>
          </a:p>
        </p:txBody>
      </p:sp>
      <p:sp>
        <p:nvSpPr>
          <p:cNvPr id="3" name="Slide Number Placeholder 2">
            <a:extLst>
              <a:ext uri="{FF2B5EF4-FFF2-40B4-BE49-F238E27FC236}">
                <a16:creationId xmlns:a16="http://schemas.microsoft.com/office/drawing/2014/main" id="{0D4C4274-A6D5-F786-E99C-2348AD27BE1C}"/>
              </a:ext>
            </a:extLst>
          </p:cNvPr>
          <p:cNvSpPr>
            <a:spLocks noGrp="1"/>
          </p:cNvSpPr>
          <p:nvPr>
            <p:ph type="sldNum" sz="quarter" idx="11"/>
          </p:nvPr>
        </p:nvSpPr>
        <p:spPr>
          <a:xfrm>
            <a:off x="432000" y="6690334"/>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3</a:t>
            </a:fld>
            <a:endParaRPr lang="pt-BR" noProof="0" dirty="0"/>
          </a:p>
        </p:txBody>
      </p:sp>
      <p:sp>
        <p:nvSpPr>
          <p:cNvPr id="7" name="Text Placeholder 2">
            <a:extLst>
              <a:ext uri="{FF2B5EF4-FFF2-40B4-BE49-F238E27FC236}">
                <a16:creationId xmlns:a16="http://schemas.microsoft.com/office/drawing/2014/main" id="{8CDAC13C-66E3-B659-3C74-AAA4275EDBAA}"/>
              </a:ext>
            </a:extLst>
          </p:cNvPr>
          <p:cNvSpPr txBox="1">
            <a:spLocks/>
          </p:cNvSpPr>
          <p:nvPr/>
        </p:nvSpPr>
        <p:spPr>
          <a:xfrm>
            <a:off x="797935" y="2557306"/>
            <a:ext cx="4383665" cy="3425459"/>
          </a:xfrm>
          <a:prstGeom prst="rect">
            <a:avLst/>
          </a:prstGeom>
        </p:spPr>
        <p:txBody>
          <a:bodyPr vert="horz" lIns="0" tIns="0" rIns="0" bIns="0" rtlCol="0" anchor="t" anchorCtr="0">
            <a:norm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spcAft>
                <a:spcPts val="600"/>
              </a:spcAft>
            </a:pPr>
            <a:r>
              <a:rPr lang="pt-BR" sz="1600" b="1" cap="none" noProof="0" dirty="0">
                <a:ea typeface="+mn-lt"/>
                <a:cs typeface="+mn-lt"/>
              </a:rPr>
              <a:t>COMO COMEÇAR</a:t>
            </a:r>
            <a:endParaRPr lang="pt-BR" noProof="0" dirty="0"/>
          </a:p>
          <a:p>
            <a:pPr>
              <a:lnSpc>
                <a:spcPct val="110000"/>
              </a:lnSpc>
              <a:spcAft>
                <a:spcPts val="600"/>
              </a:spcAft>
            </a:pPr>
            <a:r>
              <a:rPr lang="pt-BR" sz="1600" b="1" noProof="0" dirty="0">
                <a:ea typeface="+mn-lt"/>
                <a:cs typeface="+mn-lt"/>
              </a:rPr>
              <a:t>Alugar ou comprar o seu estande</a:t>
            </a:r>
            <a:endParaRPr lang="pt-BR" noProof="0" dirty="0">
              <a:ea typeface="Roboto"/>
              <a:cs typeface="Roboto"/>
            </a:endParaRPr>
          </a:p>
          <a:p>
            <a:pPr>
              <a:lnSpc>
                <a:spcPct val="110000"/>
              </a:lnSpc>
              <a:spcAft>
                <a:spcPts val="600"/>
              </a:spcAft>
            </a:pPr>
            <a:r>
              <a:rPr lang="pt-BR" sz="1600" b="1" noProof="0" dirty="0">
                <a:ea typeface="+mn-lt"/>
                <a:cs typeface="+mn-lt"/>
              </a:rPr>
              <a:t>Onde encontrar </a:t>
            </a:r>
            <a:r>
              <a:rPr lang="pt-BR" sz="1600" b="1" noProof="0" dirty="0" err="1">
                <a:ea typeface="+mn-lt"/>
                <a:cs typeface="+mn-lt"/>
              </a:rPr>
              <a:t>umA</a:t>
            </a:r>
            <a:r>
              <a:rPr lang="pt-BR" sz="1600" b="1" noProof="0" dirty="0">
                <a:ea typeface="+mn-lt"/>
                <a:cs typeface="+mn-lt"/>
              </a:rPr>
              <a:t> MONTADORA ADEQUADA  </a:t>
            </a:r>
            <a:endParaRPr lang="pt-BR" noProof="0" dirty="0">
              <a:ea typeface="Roboto"/>
              <a:cs typeface="Roboto"/>
            </a:endParaRPr>
          </a:p>
          <a:p>
            <a:pPr>
              <a:lnSpc>
                <a:spcPct val="110000"/>
              </a:lnSpc>
              <a:spcAft>
                <a:spcPts val="600"/>
              </a:spcAft>
            </a:pPr>
            <a:r>
              <a:rPr lang="pt-BR" sz="1600" b="1" cap="none" dirty="0">
                <a:ea typeface="+mn-lt"/>
                <a:cs typeface="+mn-lt"/>
              </a:rPr>
              <a:t>PRINCIPAIS PERGUNTAS PARA </a:t>
            </a:r>
            <a:r>
              <a:rPr lang="pt-BR" sz="1600" b="1" cap="none" noProof="0" dirty="0">
                <a:ea typeface="+mn-lt"/>
                <a:cs typeface="+mn-lt"/>
              </a:rPr>
              <a:t>FAZER </a:t>
            </a:r>
            <a:r>
              <a:rPr lang="pt-BR" sz="1600" b="1" cap="none" dirty="0">
                <a:ea typeface="+mn-lt"/>
                <a:cs typeface="+mn-lt"/>
              </a:rPr>
              <a:t>PAR</a:t>
            </a:r>
            <a:r>
              <a:rPr lang="pt-BR" sz="1600" b="1" cap="none" noProof="0" dirty="0">
                <a:ea typeface="+mn-lt"/>
                <a:cs typeface="+mn-lt"/>
              </a:rPr>
              <a:t>A </a:t>
            </a:r>
            <a:r>
              <a:rPr lang="pt-BR" sz="1600" b="1" cap="none" noProof="0" dirty="0" err="1">
                <a:ea typeface="+mn-lt"/>
                <a:cs typeface="+mn-lt"/>
              </a:rPr>
              <a:t>A</a:t>
            </a:r>
            <a:r>
              <a:rPr lang="pt-BR" sz="1600" b="1" cap="none" noProof="0" dirty="0">
                <a:ea typeface="+mn-lt"/>
                <a:cs typeface="+mn-lt"/>
              </a:rPr>
              <a:t> SUA MONTADORA </a:t>
            </a:r>
          </a:p>
          <a:p>
            <a:pPr>
              <a:lnSpc>
                <a:spcPct val="110000"/>
              </a:lnSpc>
              <a:spcAft>
                <a:spcPts val="600"/>
              </a:spcAft>
            </a:pPr>
            <a:r>
              <a:rPr lang="pt-BR" sz="1600" b="1" cap="none" noProof="0" dirty="0">
                <a:ea typeface="Roboto"/>
                <a:cs typeface="Roboto"/>
              </a:rPr>
              <a:t>SOBRE </a:t>
            </a:r>
            <a:r>
              <a:rPr lang="pt-BR" sz="1600" b="1" cap="none" dirty="0">
                <a:ea typeface="Roboto"/>
                <a:cs typeface="Roboto"/>
              </a:rPr>
              <a:t>O </a:t>
            </a:r>
            <a:r>
              <a:rPr lang="pt-BR" sz="1600" b="1" cap="none" noProof="0" dirty="0">
                <a:ea typeface="Roboto"/>
                <a:cs typeface="Roboto"/>
              </a:rPr>
              <a:t>BETTER STANDS</a:t>
            </a:r>
            <a:endParaRPr lang="pt-BR" noProof="0" dirty="0"/>
          </a:p>
          <a:p>
            <a:endParaRPr lang="pt-BR" noProof="0" dirty="0">
              <a:ea typeface="Roboto"/>
              <a:cs typeface="Roboto"/>
            </a:endParaRPr>
          </a:p>
          <a:p>
            <a:r>
              <a:rPr lang="pt-BR" sz="1600" cap="none" noProof="0" dirty="0">
                <a:ea typeface="+mn-lt"/>
                <a:cs typeface="+mn-lt"/>
              </a:rPr>
              <a:t>Quais são as vantagens para mim?</a:t>
            </a:r>
            <a:endParaRPr lang="pt-BR" noProof="0" dirty="0">
              <a:ea typeface="+mn-lt"/>
              <a:cs typeface="+mn-lt"/>
            </a:endParaRPr>
          </a:p>
          <a:p>
            <a:endParaRPr lang="pt-BR" noProof="0" dirty="0">
              <a:ea typeface="+mn-lt"/>
              <a:cs typeface="+mn-lt"/>
            </a:endParaRPr>
          </a:p>
          <a:p>
            <a:r>
              <a:rPr lang="pt-BR" sz="1600" cap="none" noProof="0" dirty="0">
                <a:ea typeface="+mn-lt"/>
                <a:cs typeface="+mn-lt"/>
              </a:rPr>
              <a:t>O que eu preciso fazer?</a:t>
            </a:r>
            <a:endParaRPr lang="pt-BR" noProof="0" dirty="0">
              <a:ea typeface="+mn-lt"/>
              <a:cs typeface="+mn-lt"/>
            </a:endParaRPr>
          </a:p>
          <a:p>
            <a:endParaRPr lang="pt-BR" noProof="0" dirty="0">
              <a:ea typeface="+mn-lt"/>
              <a:cs typeface="+mn-lt"/>
            </a:endParaRPr>
          </a:p>
          <a:p>
            <a:pPr>
              <a:lnSpc>
                <a:spcPct val="110000"/>
              </a:lnSpc>
              <a:spcAft>
                <a:spcPts val="600"/>
              </a:spcAft>
            </a:pPr>
            <a:r>
              <a:rPr lang="pt-BR" sz="1600" cap="none" noProof="0" dirty="0">
                <a:ea typeface="+mn-lt"/>
                <a:cs typeface="+mn-lt"/>
              </a:rPr>
              <a:t>Quais são as diretrizes?</a:t>
            </a:r>
            <a:endParaRPr lang="pt-BR" noProof="0" dirty="0">
              <a:ea typeface="+mn-lt"/>
              <a:cs typeface="+mn-lt"/>
            </a:endParaRPr>
          </a:p>
        </p:txBody>
      </p:sp>
      <p:pic>
        <p:nvPicPr>
          <p:cNvPr id="9" name="Picture 8" descr="A building with green lights and a sign&#10;&#10;Description automatically generated with medium confidence">
            <a:extLst>
              <a:ext uri="{FF2B5EF4-FFF2-40B4-BE49-F238E27FC236}">
                <a16:creationId xmlns:a16="http://schemas.microsoft.com/office/drawing/2014/main" id="{E41278EF-E1E3-4B8F-82F1-6AFD31464138}"/>
              </a:ext>
            </a:extLst>
          </p:cNvPr>
          <p:cNvPicPr>
            <a:picLocks noChangeAspect="1"/>
          </p:cNvPicPr>
          <p:nvPr/>
        </p:nvPicPr>
        <p:blipFill rotWithShape="1">
          <a:blip r:embed="rId2"/>
          <a:srcRect l="2513" r="21535"/>
          <a:stretch>
            <a:fillRect/>
          </a:stretch>
        </p:blipFill>
        <p:spPr>
          <a:xfrm>
            <a:off x="5246922" y="-1"/>
            <a:ext cx="6945078" cy="6858000"/>
          </a:xfrm>
          <a:custGeom>
            <a:avLst/>
            <a:gdLst>
              <a:gd name="connsiteX0" fmla="*/ 3037171 w 6945078"/>
              <a:gd name="connsiteY0" fmla="*/ 0 h 6858001"/>
              <a:gd name="connsiteX1" fmla="*/ 6945078 w 6945078"/>
              <a:gd name="connsiteY1" fmla="*/ 0 h 6858001"/>
              <a:gd name="connsiteX2" fmla="*/ 6945078 w 6945078"/>
              <a:gd name="connsiteY2" fmla="*/ 6858001 h 6858001"/>
              <a:gd name="connsiteX3" fmla="*/ 2382447 w 6945078"/>
              <a:gd name="connsiteY3" fmla="*/ 6858001 h 6858001"/>
              <a:gd name="connsiteX4" fmla="*/ 36402 w 6945078"/>
              <a:gd name="connsiteY4" fmla="*/ 1826893 h 6858001"/>
              <a:gd name="connsiteX5" fmla="*/ 223854 w 6945078"/>
              <a:gd name="connsiteY5" fmla="*/ 131187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5078" h="6858001">
                <a:moveTo>
                  <a:pt x="3037171" y="0"/>
                </a:moveTo>
                <a:lnTo>
                  <a:pt x="6945078" y="0"/>
                </a:lnTo>
                <a:lnTo>
                  <a:pt x="6945078" y="6858001"/>
                </a:lnTo>
                <a:lnTo>
                  <a:pt x="2382447" y="6858001"/>
                </a:lnTo>
                <a:lnTo>
                  <a:pt x="36402" y="1826893"/>
                </a:lnTo>
                <a:cubicBezTo>
                  <a:pt x="-54054" y="1632910"/>
                  <a:pt x="29872" y="1402327"/>
                  <a:pt x="223854" y="1311871"/>
                </a:cubicBezTo>
                <a:close/>
              </a:path>
            </a:pathLst>
          </a:custGeom>
          <a:noFill/>
        </p:spPr>
      </p:pic>
      <p:sp>
        <p:nvSpPr>
          <p:cNvPr id="13" name="Title 1">
            <a:extLst>
              <a:ext uri="{FF2B5EF4-FFF2-40B4-BE49-F238E27FC236}">
                <a16:creationId xmlns:a16="http://schemas.microsoft.com/office/drawing/2014/main" id="{F7EB06D7-CC6A-BE91-841B-79451DCB98DA}"/>
              </a:ext>
            </a:extLst>
          </p:cNvPr>
          <p:cNvSpPr>
            <a:spLocks noGrp="1"/>
          </p:cNvSpPr>
          <p:nvPr>
            <p:ph type="title"/>
          </p:nvPr>
        </p:nvSpPr>
        <p:spPr>
          <a:xfrm>
            <a:off x="434121" y="774457"/>
            <a:ext cx="10515600" cy="682101"/>
          </a:xfrm>
        </p:spPr>
        <p:txBody>
          <a:bodyPr/>
          <a:lstStyle/>
          <a:p>
            <a:r>
              <a:rPr lang="pt-BR" noProof="0" dirty="0">
                <a:ea typeface="+mj-lt"/>
                <a:cs typeface="+mj-lt"/>
              </a:rPr>
              <a:t>O que este guia rápido </a:t>
            </a:r>
            <a:br>
              <a:rPr lang="pt-BR" noProof="0" dirty="0">
                <a:ea typeface="+mj-lt"/>
                <a:cs typeface="+mj-lt"/>
              </a:rPr>
            </a:br>
            <a:r>
              <a:rPr lang="pt-BR" noProof="0" dirty="0">
                <a:ea typeface="+mj-lt"/>
                <a:cs typeface="+mj-lt"/>
              </a:rPr>
              <a:t>aborda?</a:t>
            </a:r>
          </a:p>
        </p:txBody>
      </p:sp>
    </p:spTree>
    <p:extLst>
      <p:ext uri="{BB962C8B-B14F-4D97-AF65-F5344CB8AC3E}">
        <p14:creationId xmlns:p14="http://schemas.microsoft.com/office/powerpoint/2010/main" val="2004118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330E-B373-EBA8-8474-A84F1EC53D85}"/>
              </a:ext>
            </a:extLst>
          </p:cNvPr>
          <p:cNvSpPr>
            <a:spLocks noGrp="1"/>
          </p:cNvSpPr>
          <p:nvPr>
            <p:ph type="title"/>
          </p:nvPr>
        </p:nvSpPr>
        <p:spPr>
          <a:xfrm>
            <a:off x="431800" y="2339984"/>
            <a:ext cx="5664200" cy="1089016"/>
          </a:xfrm>
        </p:spPr>
        <p:txBody>
          <a:bodyPr/>
          <a:lstStyle/>
          <a:p>
            <a:r>
              <a:rPr lang="pt-BR" noProof="0" dirty="0"/>
              <a:t>INTRODUÇÃO AO </a:t>
            </a:r>
            <a:r>
              <a:rPr lang="pt-BR" noProof="0" dirty="0" err="1"/>
              <a:t>gUIA</a:t>
            </a:r>
            <a:endParaRPr lang="pt-BR" noProof="0" dirty="0">
              <a:ea typeface="Roboto Bold"/>
              <a:cs typeface="Roboto Bold"/>
            </a:endParaRPr>
          </a:p>
        </p:txBody>
      </p:sp>
      <p:pic>
        <p:nvPicPr>
          <p:cNvPr id="6" name="Picture 5">
            <a:extLst>
              <a:ext uri="{FF2B5EF4-FFF2-40B4-BE49-F238E27FC236}">
                <a16:creationId xmlns:a16="http://schemas.microsoft.com/office/drawing/2014/main" id="{5D893B7A-705C-23B4-70DE-F7FB30A3DE38}"/>
              </a:ext>
            </a:extLst>
          </p:cNvPr>
          <p:cNvPicPr>
            <a:picLocks noChangeAspect="1"/>
          </p:cNvPicPr>
          <p:nvPr/>
        </p:nvPicPr>
        <p:blipFill>
          <a:blip r:embed="rId2"/>
          <a:stretch>
            <a:fillRect/>
          </a:stretch>
        </p:blipFill>
        <p:spPr>
          <a:xfrm>
            <a:off x="5764385" y="0"/>
            <a:ext cx="6431280" cy="6858000"/>
          </a:xfrm>
          <a:prstGeom prst="rect">
            <a:avLst/>
          </a:prstGeom>
        </p:spPr>
      </p:pic>
    </p:spTree>
    <p:extLst>
      <p:ext uri="{BB962C8B-B14F-4D97-AF65-F5344CB8AC3E}">
        <p14:creationId xmlns:p14="http://schemas.microsoft.com/office/powerpoint/2010/main" val="3657336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E5D1-0A8C-9CC4-3764-FB290ACA9C89}"/>
              </a:ext>
            </a:extLst>
          </p:cNvPr>
          <p:cNvSpPr>
            <a:spLocks noGrp="1"/>
          </p:cNvSpPr>
          <p:nvPr>
            <p:ph type="title"/>
          </p:nvPr>
        </p:nvSpPr>
        <p:spPr>
          <a:xfrm>
            <a:off x="432000" y="430213"/>
            <a:ext cx="9629845" cy="682101"/>
          </a:xfrm>
        </p:spPr>
        <p:txBody>
          <a:bodyPr wrap="square" anchor="t">
            <a:normAutofit/>
          </a:bodyPr>
          <a:lstStyle/>
          <a:p>
            <a:r>
              <a:rPr lang="pt-BR" noProof="0" dirty="0" err="1"/>
              <a:t>IntroDUÇÃO</a:t>
            </a:r>
            <a:r>
              <a:rPr lang="pt-BR" noProof="0" dirty="0"/>
              <a:t> AO GUIA</a:t>
            </a:r>
          </a:p>
        </p:txBody>
      </p:sp>
      <p:sp>
        <p:nvSpPr>
          <p:cNvPr id="4" name="Slide Number Placeholder 3">
            <a:extLst>
              <a:ext uri="{FF2B5EF4-FFF2-40B4-BE49-F238E27FC236}">
                <a16:creationId xmlns:a16="http://schemas.microsoft.com/office/drawing/2014/main" id="{C99FE41D-65E0-137C-B388-9B840CAFF976}"/>
              </a:ext>
            </a:extLst>
          </p:cNvPr>
          <p:cNvSpPr>
            <a:spLocks noGrp="1"/>
          </p:cNvSpPr>
          <p:nvPr>
            <p:ph type="sldNum" sz="quarter" idx="11"/>
          </p:nvPr>
        </p:nvSpPr>
        <p:spPr>
          <a:xfrm>
            <a:off x="432000" y="6429375"/>
            <a:ext cx="360000" cy="153888"/>
          </a:xfrm>
        </p:spPr>
        <p:txBody>
          <a:bodyPr anchor="t">
            <a:normAutofit/>
          </a:bodyPr>
          <a:lstStyle/>
          <a:p>
            <a:pPr>
              <a:spcAft>
                <a:spcPts val="600"/>
              </a:spcAft>
            </a:pPr>
            <a:fld id="{D849C6CF-42C6-40E4-B6AF-329145147824}" type="slidenum">
              <a:rPr lang="pt-BR" noProof="0" smtClean="0"/>
              <a:pPr>
                <a:spcAft>
                  <a:spcPts val="600"/>
                </a:spcAft>
              </a:pPr>
              <a:t>5</a:t>
            </a:fld>
            <a:endParaRPr lang="pt-BR" noProof="0" dirty="0"/>
          </a:p>
        </p:txBody>
      </p:sp>
      <p:pic>
        <p:nvPicPr>
          <p:cNvPr id="6" name="Content Placeholder 5">
            <a:extLst>
              <a:ext uri="{FF2B5EF4-FFF2-40B4-BE49-F238E27FC236}">
                <a16:creationId xmlns:a16="http://schemas.microsoft.com/office/drawing/2014/main" id="{C1FA575C-9B39-6F08-5BB3-1A6B6105EDDE}"/>
              </a:ext>
            </a:extLst>
          </p:cNvPr>
          <p:cNvPicPr>
            <a:picLocks noGrp="1" noChangeAspect="1"/>
          </p:cNvPicPr>
          <p:nvPr>
            <p:ph sz="quarter" idx="12"/>
          </p:nvPr>
        </p:nvPicPr>
        <p:blipFill>
          <a:blip r:embed="rId2"/>
          <a:srcRect t="6305" r="-3" b="-3"/>
          <a:stretch>
            <a:fillRect/>
          </a:stretch>
        </p:blipFill>
        <p:spPr>
          <a:xfrm>
            <a:off x="-2273" y="1371987"/>
            <a:ext cx="5449786" cy="4646612"/>
          </a:xfrm>
          <a:noFill/>
        </p:spPr>
      </p:pic>
      <p:sp>
        <p:nvSpPr>
          <p:cNvPr id="9" name="TextBox 8">
            <a:extLst>
              <a:ext uri="{FF2B5EF4-FFF2-40B4-BE49-F238E27FC236}">
                <a16:creationId xmlns:a16="http://schemas.microsoft.com/office/drawing/2014/main" id="{BB0F9056-7E56-D082-D59C-56092EC084FC}"/>
              </a:ext>
            </a:extLst>
          </p:cNvPr>
          <p:cNvSpPr txBox="1"/>
          <p:nvPr/>
        </p:nvSpPr>
        <p:spPr>
          <a:xfrm>
            <a:off x="6094819" y="1661073"/>
            <a:ext cx="5022831"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600" noProof="0" dirty="0">
                <a:solidFill>
                  <a:srgbClr val="737272"/>
                </a:solidFill>
                <a:ea typeface="+mn-lt"/>
                <a:cs typeface="+mn-lt"/>
              </a:rPr>
              <a:t>Este guia destina-se a expositores que optaram por</a:t>
            </a:r>
            <a:endParaRPr lang="pt-BR" noProof="0" dirty="0"/>
          </a:p>
          <a:p>
            <a:r>
              <a:rPr lang="pt-BR" sz="1600" noProof="0" dirty="0">
                <a:solidFill>
                  <a:srgbClr val="737272"/>
                </a:solidFill>
                <a:ea typeface="+mn-lt"/>
                <a:cs typeface="+mn-lt"/>
              </a:rPr>
              <a:t>adquirir apenas um espaço bruto para um evento futuro. Com tantas montadoras disponíveis, nem sempre é fácil saber qual é a certa para projetar e construir o estande do seu evento.</a:t>
            </a:r>
            <a:endParaRPr lang="pt-BR" noProof="0" dirty="0">
              <a:ea typeface="+mn-lt"/>
              <a:cs typeface="+mn-lt"/>
            </a:endParaRPr>
          </a:p>
          <a:p>
            <a:endParaRPr lang="pt-BR" noProof="0" dirty="0"/>
          </a:p>
          <a:p>
            <a:r>
              <a:rPr lang="pt-BR" sz="1600" noProof="0" dirty="0">
                <a:solidFill>
                  <a:srgbClr val="737272"/>
                </a:solidFill>
                <a:ea typeface="+mn-lt"/>
                <a:cs typeface="+mn-lt"/>
              </a:rPr>
              <a:t>É importante compreender todos os processos e custos envolvidos na montagem de um estande em uma feira, e esse conhecimento lhe dará uma ideia mais ampla de fornecedor que melhor atende às suas necessidades. Será necessário pesquisar para encontrar, mas esperamos que este guia lhe forneça dicas e sugestões sobre como contratar uma montadora de estandes sustentáveis para o seu evento.</a:t>
            </a:r>
            <a:endParaRPr lang="pt-BR" noProof="0" dirty="0">
              <a:solidFill>
                <a:srgbClr val="737272"/>
              </a:solidFill>
              <a:latin typeface="Roboto"/>
              <a:ea typeface="Roboto"/>
              <a:cs typeface="Roboto"/>
            </a:endParaRPr>
          </a:p>
        </p:txBody>
      </p:sp>
    </p:spTree>
    <p:extLst>
      <p:ext uri="{BB962C8B-B14F-4D97-AF65-F5344CB8AC3E}">
        <p14:creationId xmlns:p14="http://schemas.microsoft.com/office/powerpoint/2010/main" val="3525790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7EA8B-28BD-151D-3F71-42C7201C8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5EC43-AABF-D95B-72AB-ADE582484C25}"/>
              </a:ext>
            </a:extLst>
          </p:cNvPr>
          <p:cNvSpPr>
            <a:spLocks noGrp="1"/>
          </p:cNvSpPr>
          <p:nvPr>
            <p:ph type="title"/>
          </p:nvPr>
        </p:nvSpPr>
        <p:spPr>
          <a:xfrm>
            <a:off x="431800" y="2881671"/>
            <a:ext cx="5664200" cy="547329"/>
          </a:xfrm>
        </p:spPr>
        <p:txBody>
          <a:bodyPr/>
          <a:lstStyle/>
          <a:p>
            <a:r>
              <a:rPr lang="pt-BR" noProof="0" dirty="0"/>
              <a:t>COMO COMEÇAR?</a:t>
            </a:r>
            <a:endParaRPr lang="pt-BR" noProof="0" dirty="0">
              <a:ea typeface="Roboto Bold"/>
              <a:cs typeface="Roboto Bold"/>
            </a:endParaRPr>
          </a:p>
        </p:txBody>
      </p:sp>
      <p:pic>
        <p:nvPicPr>
          <p:cNvPr id="3" name="Picture 2">
            <a:extLst>
              <a:ext uri="{FF2B5EF4-FFF2-40B4-BE49-F238E27FC236}">
                <a16:creationId xmlns:a16="http://schemas.microsoft.com/office/drawing/2014/main" id="{C244326B-9AEE-5119-6DDE-57023FF611B9}"/>
              </a:ext>
            </a:extLst>
          </p:cNvPr>
          <p:cNvPicPr>
            <a:picLocks noChangeAspect="1"/>
          </p:cNvPicPr>
          <p:nvPr/>
        </p:nvPicPr>
        <p:blipFill>
          <a:blip r:embed="rId2"/>
          <a:stretch>
            <a:fillRect/>
          </a:stretch>
        </p:blipFill>
        <p:spPr>
          <a:xfrm>
            <a:off x="5763603" y="0"/>
            <a:ext cx="6431280" cy="6858000"/>
          </a:xfrm>
          <a:prstGeom prst="rect">
            <a:avLst/>
          </a:prstGeom>
        </p:spPr>
      </p:pic>
    </p:spTree>
    <p:extLst>
      <p:ext uri="{BB962C8B-B14F-4D97-AF65-F5344CB8AC3E}">
        <p14:creationId xmlns:p14="http://schemas.microsoft.com/office/powerpoint/2010/main" val="203973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1301B-623F-A3BC-C2EF-8AA6A31B63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712AD-ACCD-04D6-B52F-D40B1AAFA6EE}"/>
              </a:ext>
            </a:extLst>
          </p:cNvPr>
          <p:cNvSpPr>
            <a:spLocks noGrp="1"/>
          </p:cNvSpPr>
          <p:nvPr>
            <p:ph type="title"/>
          </p:nvPr>
        </p:nvSpPr>
        <p:spPr>
          <a:xfrm>
            <a:off x="432000" y="430213"/>
            <a:ext cx="9629845" cy="682101"/>
          </a:xfrm>
        </p:spPr>
        <p:txBody>
          <a:bodyPr wrap="square" anchor="t">
            <a:normAutofit/>
          </a:bodyPr>
          <a:lstStyle/>
          <a:p>
            <a:r>
              <a:rPr lang="pt-BR" noProof="0" dirty="0"/>
              <a:t>COMO COMEÇAR?</a:t>
            </a:r>
          </a:p>
          <a:p>
            <a:endParaRPr lang="pt-BR" noProof="0" dirty="0">
              <a:ea typeface="Roboto Bold"/>
              <a:cs typeface="Roboto Bold"/>
            </a:endParaRPr>
          </a:p>
        </p:txBody>
      </p:sp>
      <p:sp>
        <p:nvSpPr>
          <p:cNvPr id="4" name="Slide Number Placeholder 3">
            <a:extLst>
              <a:ext uri="{FF2B5EF4-FFF2-40B4-BE49-F238E27FC236}">
                <a16:creationId xmlns:a16="http://schemas.microsoft.com/office/drawing/2014/main" id="{E454A83C-9B1A-E7D4-541A-5AC7D915EF0D}"/>
              </a:ext>
            </a:extLst>
          </p:cNvPr>
          <p:cNvSpPr>
            <a:spLocks noGrp="1"/>
          </p:cNvSpPr>
          <p:nvPr>
            <p:ph type="sldNum" sz="quarter" idx="11"/>
          </p:nvPr>
        </p:nvSpPr>
        <p:spPr>
          <a:xfrm>
            <a:off x="432000" y="6429375"/>
            <a:ext cx="360000" cy="153888"/>
          </a:xfrm>
        </p:spPr>
        <p:txBody>
          <a:bodyPr anchor="t">
            <a:normAutofit/>
          </a:bodyPr>
          <a:lstStyle/>
          <a:p>
            <a:pPr>
              <a:spcAft>
                <a:spcPts val="600"/>
              </a:spcAft>
            </a:pPr>
            <a:fld id="{D849C6CF-42C6-40E4-B6AF-329145147824}" type="slidenum">
              <a:rPr lang="pt-BR" noProof="0" smtClean="0"/>
              <a:pPr>
                <a:spcAft>
                  <a:spcPts val="600"/>
                </a:spcAft>
              </a:pPr>
              <a:t>7</a:t>
            </a:fld>
            <a:endParaRPr lang="pt-BR" noProof="0" dirty="0"/>
          </a:p>
        </p:txBody>
      </p:sp>
      <p:sp>
        <p:nvSpPr>
          <p:cNvPr id="8" name="Text Placeholder 7">
            <a:extLst>
              <a:ext uri="{FF2B5EF4-FFF2-40B4-BE49-F238E27FC236}">
                <a16:creationId xmlns:a16="http://schemas.microsoft.com/office/drawing/2014/main" id="{24298CC7-E679-3FD9-2B1E-CD1651EB2EE0}"/>
              </a:ext>
            </a:extLst>
          </p:cNvPr>
          <p:cNvSpPr txBox="1">
            <a:spLocks/>
          </p:cNvSpPr>
          <p:nvPr/>
        </p:nvSpPr>
        <p:spPr>
          <a:xfrm>
            <a:off x="617062" y="1945574"/>
            <a:ext cx="4248851" cy="1449422"/>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600" b="1" noProof="0" dirty="0">
                <a:solidFill>
                  <a:schemeClr val="bg2"/>
                </a:solidFill>
                <a:ea typeface="+mn-lt"/>
                <a:cs typeface="+mn-lt"/>
              </a:rPr>
              <a:t>Detalhes que você precisará ter em mãos ao instruir A SUA MONTADORA:</a:t>
            </a:r>
            <a:endParaRPr lang="pt-BR" noProof="0" dirty="0">
              <a:solidFill>
                <a:schemeClr val="bg2"/>
              </a:solidFill>
              <a:ea typeface="Roboto"/>
              <a:cs typeface="Roboto"/>
            </a:endParaRPr>
          </a:p>
        </p:txBody>
      </p:sp>
      <p:pic>
        <p:nvPicPr>
          <p:cNvPr id="10" name="Picture 9">
            <a:extLst>
              <a:ext uri="{FF2B5EF4-FFF2-40B4-BE49-F238E27FC236}">
                <a16:creationId xmlns:a16="http://schemas.microsoft.com/office/drawing/2014/main" id="{9FE41DCF-4509-D376-B583-B4D1ECC807C1}"/>
              </a:ext>
            </a:extLst>
          </p:cNvPr>
          <p:cNvPicPr>
            <a:picLocks noChangeAspect="1"/>
          </p:cNvPicPr>
          <p:nvPr/>
        </p:nvPicPr>
        <p:blipFill>
          <a:blip r:embed="rId3"/>
          <a:stretch>
            <a:fillRect/>
          </a:stretch>
        </p:blipFill>
        <p:spPr>
          <a:xfrm>
            <a:off x="611917" y="2883875"/>
            <a:ext cx="4975140" cy="3236441"/>
          </a:xfrm>
          <a:prstGeom prst="rect">
            <a:avLst/>
          </a:prstGeom>
        </p:spPr>
      </p:pic>
      <p:sp>
        <p:nvSpPr>
          <p:cNvPr id="12" name="Text Placeholder 7">
            <a:extLst>
              <a:ext uri="{FF2B5EF4-FFF2-40B4-BE49-F238E27FC236}">
                <a16:creationId xmlns:a16="http://schemas.microsoft.com/office/drawing/2014/main" id="{519B7146-C82F-21FE-7CA2-6CF6EAA2EDBE}"/>
              </a:ext>
            </a:extLst>
          </p:cNvPr>
          <p:cNvSpPr txBox="1">
            <a:spLocks/>
          </p:cNvSpPr>
          <p:nvPr/>
        </p:nvSpPr>
        <p:spPr>
          <a:xfrm>
            <a:off x="6095015" y="1595316"/>
            <a:ext cx="5615722" cy="4516726"/>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Clr>
                <a:srgbClr val="0098DE"/>
              </a:buClr>
              <a:buFont typeface="Symbol" panose="05050102010706020507" pitchFamily="18" charset="2"/>
              <a:buChar char=""/>
            </a:pPr>
            <a:r>
              <a:rPr lang="pt-BR" sz="1400" noProof="0" dirty="0">
                <a:solidFill>
                  <a:srgbClr val="737272"/>
                </a:solidFill>
                <a:latin typeface="Open Sans"/>
                <a:ea typeface="Open Sans"/>
                <a:cs typeface="Open Sans"/>
              </a:rPr>
              <a:t>O que você deseja que o estande alcance  - presença da marca, muitas reuniões, apresentação de um novo produto, etc.?</a:t>
            </a:r>
            <a:endParaRPr lang="pt-BR" sz="1400" noProof="0" dirty="0">
              <a:solidFill>
                <a:srgbClr val="737272"/>
              </a:solidFill>
              <a:latin typeface="Roboto"/>
              <a:ea typeface="Open Sans Light" panose="020B0306030504020204" pitchFamily="34" charset="0"/>
              <a:cs typeface="Open Sans Light" panose="020B0306030504020204" pitchFamily="34" charset="0"/>
            </a:endParaRPr>
          </a:p>
          <a:p>
            <a:pPr marL="342900" indent="-342900">
              <a:lnSpc>
                <a:spcPct val="150000"/>
              </a:lnSpc>
              <a:buClr>
                <a:srgbClr val="0098DE"/>
              </a:buClr>
              <a:buFont typeface="Symbol" panose="05050102010706020507" pitchFamily="18" charset="2"/>
              <a:buChar char=""/>
            </a:pPr>
            <a:r>
              <a:rPr lang="pt-BR" sz="1400" noProof="0" dirty="0">
                <a:solidFill>
                  <a:srgbClr val="737272"/>
                </a:solidFill>
                <a:latin typeface="Open Sans"/>
                <a:ea typeface="Open Sans"/>
                <a:cs typeface="Open Sans"/>
              </a:rPr>
              <a:t>O orçamento para a construção do seu estande – isso inclui todos os serviços, como eletricidade, iluminação e comunicação visual, ou apenas a construção do estande em si?</a:t>
            </a:r>
          </a:p>
          <a:p>
            <a:pPr marL="342900" indent="-342900">
              <a:lnSpc>
                <a:spcPct val="150000"/>
              </a:lnSpc>
              <a:buClr>
                <a:srgbClr val="0098DE"/>
              </a:buClr>
              <a:buFont typeface="Symbol,Sans-Serif" panose="05050102010706020507" pitchFamily="18" charset="2"/>
              <a:buChar char=""/>
            </a:pPr>
            <a:r>
              <a:rPr lang="pt-BR" sz="1400" noProof="0" dirty="0">
                <a:solidFill>
                  <a:srgbClr val="737272"/>
                </a:solidFill>
                <a:latin typeface="Open Sans"/>
                <a:ea typeface="Open Sans"/>
                <a:cs typeface="Open Sans"/>
              </a:rPr>
              <a:t>Uma cópia da planta baixa do evento.</a:t>
            </a:r>
            <a:endParaRPr lang="pt-BR" sz="1400" noProof="0" dirty="0">
              <a:solidFill>
                <a:srgbClr val="737272"/>
              </a:solidFill>
              <a:latin typeface="Roboto"/>
              <a:ea typeface="Open Sans Light"/>
              <a:cs typeface="Open Sans Light"/>
            </a:endParaRPr>
          </a:p>
          <a:p>
            <a:pPr marL="342900" indent="-342900">
              <a:lnSpc>
                <a:spcPct val="150000"/>
              </a:lnSpc>
              <a:buClr>
                <a:srgbClr val="0098DE"/>
              </a:buClr>
              <a:buFont typeface="Symbol,Sans-Serif" panose="05050102010706020507" pitchFamily="18" charset="2"/>
              <a:buChar char=""/>
            </a:pPr>
            <a:r>
              <a:rPr lang="pt-BR" sz="1400" noProof="0" dirty="0">
                <a:solidFill>
                  <a:srgbClr val="737272"/>
                </a:solidFill>
                <a:latin typeface="Open Sans"/>
                <a:ea typeface="Open Sans"/>
                <a:cs typeface="Open Sans"/>
              </a:rPr>
              <a:t>Uma cópia do regulamento do evento – preste atenção especial às regras sobre limites de altura, regulamentos de paredes para lados abertos e materiais proibidos.</a:t>
            </a:r>
            <a:endParaRPr lang="pt-BR" sz="1400" noProof="0" dirty="0">
              <a:solidFill>
                <a:srgbClr val="737272"/>
              </a:solidFill>
              <a:latin typeface="Roboto"/>
              <a:ea typeface="Open Sans Light"/>
              <a:cs typeface="Open Sans Light"/>
            </a:endParaRPr>
          </a:p>
          <a:p>
            <a:pPr marL="342900" indent="-342900">
              <a:lnSpc>
                <a:spcPct val="150000"/>
              </a:lnSpc>
              <a:buClr>
                <a:srgbClr val="0098DE"/>
              </a:buClr>
              <a:buFont typeface="Symbol,Sans-Serif" panose="05050102010706020507" pitchFamily="18" charset="2"/>
              <a:buChar char=""/>
            </a:pPr>
            <a:r>
              <a:rPr lang="pt-BR" sz="1400" noProof="0" dirty="0">
                <a:solidFill>
                  <a:srgbClr val="737272"/>
                </a:solidFill>
                <a:latin typeface="Open Sans"/>
                <a:ea typeface="Open Sans"/>
                <a:cs typeface="Open Sans"/>
              </a:rPr>
              <a:t>Dimensões do estande que você reservou.</a:t>
            </a:r>
            <a:endParaRPr lang="pt-BR" sz="1400" noProof="0" dirty="0">
              <a:solidFill>
                <a:srgbClr val="737272"/>
              </a:solidFill>
              <a:latin typeface="Roboto"/>
              <a:ea typeface="Open Sans Light"/>
              <a:cs typeface="Open Sans Light"/>
            </a:endParaRPr>
          </a:p>
          <a:p>
            <a:pPr marL="342900" indent="-342900">
              <a:lnSpc>
                <a:spcPct val="150000"/>
              </a:lnSpc>
              <a:buClr>
                <a:srgbClr val="0098DE"/>
              </a:buClr>
              <a:buFont typeface="Symbol,Sans-Serif" panose="05050102010706020507" pitchFamily="18" charset="2"/>
              <a:buChar char=""/>
            </a:pPr>
            <a:r>
              <a:rPr lang="pt-BR" sz="1400" dirty="0">
                <a:solidFill>
                  <a:srgbClr val="737272"/>
                </a:solidFill>
                <a:latin typeface="Open Sans"/>
                <a:ea typeface="Open Sans"/>
                <a:cs typeface="Open Sans"/>
              </a:rPr>
              <a:t>O número de lados abertos e a orientação do estande.</a:t>
            </a:r>
          </a:p>
          <a:p>
            <a:pPr marL="342900" indent="-342900">
              <a:lnSpc>
                <a:spcPct val="150000"/>
              </a:lnSpc>
              <a:spcAft>
                <a:spcPts val="8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p:txBody>
      </p:sp>
    </p:spTree>
    <p:extLst>
      <p:ext uri="{BB962C8B-B14F-4D97-AF65-F5344CB8AC3E}">
        <p14:creationId xmlns:p14="http://schemas.microsoft.com/office/powerpoint/2010/main" val="1947607338"/>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B65F6-435C-8589-40EB-C5AE26AB5A0C}"/>
              </a:ext>
            </a:extLst>
          </p:cNvPr>
          <p:cNvSpPr>
            <a:spLocks noGrp="1"/>
          </p:cNvSpPr>
          <p:nvPr>
            <p:ph type="title"/>
          </p:nvPr>
        </p:nvSpPr>
        <p:spPr>
          <a:xfrm>
            <a:off x="617352" y="697943"/>
            <a:ext cx="9265714" cy="682101"/>
          </a:xfrm>
        </p:spPr>
        <p:txBody>
          <a:bodyPr/>
          <a:lstStyle/>
          <a:p>
            <a:r>
              <a:rPr lang="pt-BR" b="1" noProof="0" dirty="0">
                <a:solidFill>
                  <a:schemeClr val="tx1"/>
                </a:solidFill>
                <a:ea typeface="+mj-lt"/>
                <a:cs typeface="+mj-lt"/>
              </a:rPr>
              <a:t>Determine </a:t>
            </a:r>
            <a:r>
              <a:rPr lang="pt-BR" b="1" noProof="0" dirty="0">
                <a:ea typeface="+mj-lt"/>
                <a:cs typeface="+mj-lt"/>
              </a:rPr>
              <a:t>se deseja alugar </a:t>
            </a:r>
            <a:br>
              <a:rPr lang="pt-BR" b="1" noProof="0" dirty="0">
                <a:ea typeface="+mj-lt"/>
                <a:cs typeface="+mj-lt"/>
              </a:rPr>
            </a:br>
            <a:r>
              <a:rPr lang="pt-BR" b="1" noProof="0" dirty="0">
                <a:ea typeface="+mj-lt"/>
                <a:cs typeface="+mj-lt"/>
              </a:rPr>
              <a:t>ou comprar o seu estande.</a:t>
            </a:r>
            <a:endParaRPr lang="pt-BR" noProof="0" dirty="0"/>
          </a:p>
        </p:txBody>
      </p:sp>
      <p:sp>
        <p:nvSpPr>
          <p:cNvPr id="4" name="Slide Number Placeholder 3">
            <a:extLst>
              <a:ext uri="{FF2B5EF4-FFF2-40B4-BE49-F238E27FC236}">
                <a16:creationId xmlns:a16="http://schemas.microsoft.com/office/drawing/2014/main" id="{058FC19B-54B3-EA5F-46FD-C28091CB38E3}"/>
              </a:ext>
            </a:extLst>
          </p:cNvPr>
          <p:cNvSpPr>
            <a:spLocks noGrp="1"/>
          </p:cNvSpPr>
          <p:nvPr>
            <p:ph type="sldNum" sz="quarter" idx="11"/>
          </p:nvPr>
        </p:nvSpPr>
        <p:spPr/>
        <p:txBody>
          <a:bodyPr/>
          <a:lstStyle/>
          <a:p>
            <a:fld id="{D849C6CF-42C6-40E4-B6AF-329145147824}" type="slidenum">
              <a:rPr lang="pt-BR" noProof="0" smtClean="0"/>
              <a:pPr/>
              <a:t>8</a:t>
            </a:fld>
            <a:endParaRPr lang="pt-BR" noProof="0" dirty="0"/>
          </a:p>
        </p:txBody>
      </p:sp>
      <p:sp>
        <p:nvSpPr>
          <p:cNvPr id="7" name="Text Placeholder 7">
            <a:extLst>
              <a:ext uri="{FF2B5EF4-FFF2-40B4-BE49-F238E27FC236}">
                <a16:creationId xmlns:a16="http://schemas.microsoft.com/office/drawing/2014/main" id="{4E9D694D-18F5-7FCF-E307-5CC6E94AF4E1}"/>
              </a:ext>
            </a:extLst>
          </p:cNvPr>
          <p:cNvSpPr txBox="1">
            <a:spLocks/>
          </p:cNvSpPr>
          <p:nvPr/>
        </p:nvSpPr>
        <p:spPr>
          <a:xfrm>
            <a:off x="617626" y="2227017"/>
            <a:ext cx="4933605" cy="4195048"/>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600" cap="none" noProof="0" dirty="0">
                <a:ea typeface="+mn-lt"/>
                <a:cs typeface="+mn-lt"/>
              </a:rPr>
              <a:t>Ao adquirir um estande, você precisa considerar os custos de armazenamento entre os eventos. A compra pode ser econômica se você planeja expor em vários eventos por ano ou se tem um estilo específico que deseja usar ano após ano, e se o estande pode ser armazenado com segurança e a um custo acessível. Isso também garante que o seu estande seja reutilizado.</a:t>
            </a:r>
            <a:endParaRPr lang="pt-BR" noProof="0" dirty="0">
              <a:ea typeface="+mn-lt"/>
              <a:cs typeface="+mn-lt"/>
            </a:endParaRPr>
          </a:p>
          <a:p>
            <a:endParaRPr lang="pt-BR" sz="1600" b="1" noProof="0" dirty="0">
              <a:solidFill>
                <a:srgbClr val="737272"/>
              </a:solidFill>
              <a:ea typeface="Calibri" panose="020F0502020204030204" pitchFamily="34" charset="0"/>
              <a:cs typeface="Times New Roman" panose="02020603050405020304" pitchFamily="18" charset="0"/>
            </a:endParaRPr>
          </a:p>
          <a:p>
            <a:r>
              <a:rPr lang="pt-BR" sz="1600" b="1" cap="none" noProof="0" dirty="0">
                <a:solidFill>
                  <a:srgbClr val="0098DE"/>
                </a:solidFill>
                <a:ea typeface="+mn-lt"/>
                <a:cs typeface="+mn-lt"/>
              </a:rPr>
              <a:t>OBS. Existem muitos sistemas de montagem de estandes que permitem múltiplas configurações usando o mesmo kit, portanto, reutilizar não significa necessariamente usar o mesmo design repetidamente. Pense em um Lego, mas para montagem de estandes.</a:t>
            </a:r>
            <a:endParaRPr lang="pt-BR" noProof="0" dirty="0"/>
          </a:p>
          <a:p>
            <a:endParaRPr lang="pt-BR" sz="1600" noProof="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 name="Text Placeholder 7">
            <a:extLst>
              <a:ext uri="{FF2B5EF4-FFF2-40B4-BE49-F238E27FC236}">
                <a16:creationId xmlns:a16="http://schemas.microsoft.com/office/drawing/2014/main" id="{51B70860-039F-B49E-0E13-19B1F1DC075F}"/>
              </a:ext>
            </a:extLst>
          </p:cNvPr>
          <p:cNvSpPr txBox="1">
            <a:spLocks/>
          </p:cNvSpPr>
          <p:nvPr/>
        </p:nvSpPr>
        <p:spPr>
          <a:xfrm>
            <a:off x="6576064" y="2227017"/>
            <a:ext cx="4933604" cy="4195048"/>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200"/>
              </a:spcAft>
            </a:pPr>
            <a:r>
              <a:rPr lang="pt-BR" sz="1600" cap="none" noProof="0" dirty="0">
                <a:ea typeface="+mn-lt"/>
                <a:cs typeface="+mn-lt"/>
              </a:rPr>
              <a:t>Alugar significa que você dá a montadora a</a:t>
            </a:r>
            <a:r>
              <a:rPr lang="pt-BR" sz="1600" cap="none" dirty="0">
                <a:ea typeface="+mn-lt"/>
                <a:cs typeface="+mn-lt"/>
              </a:rPr>
              <a:t> </a:t>
            </a:r>
            <a:r>
              <a:rPr lang="pt-BR" sz="1600" cap="none" noProof="0" dirty="0">
                <a:ea typeface="+mn-lt"/>
                <a:cs typeface="+mn-lt"/>
              </a:rPr>
              <a:t>responsabilidade de projetar um estande que atenda às suas necessidades</a:t>
            </a:r>
            <a:r>
              <a:rPr lang="pt-BR" sz="1600" cap="none" noProof="0" dirty="0">
                <a:solidFill>
                  <a:srgbClr val="737272"/>
                </a:solidFill>
                <a:ea typeface="+mn-lt"/>
                <a:cs typeface="+mn-lt"/>
              </a:rPr>
              <a:t>, mas com componentes reutilizados que poderão ser usados com outros clientes. Muitas montadoras oferecem sistemas de estandes modulares reconstruíveis, nos quais você pode fornecer sua própria identidade visual e marca para a duração do evento. As montadoras de estandes reutilizados podem até mesmo ter, ou fazer parte de uma rede de bancos de componentes em todo o país ou internacionalmente, o que significa que é fácil construir um estande projetado em um lugar, mas usando componentes adquiridos localmente para o </a:t>
            </a:r>
            <a:r>
              <a:rPr lang="pt-BR" sz="1600" cap="none" noProof="0" dirty="0">
                <a:ea typeface="+mn-lt"/>
                <a:cs typeface="+mn-lt"/>
              </a:rPr>
              <a:t>evento</a:t>
            </a:r>
            <a:r>
              <a:rPr lang="pt-BR" sz="1600" cap="none" noProof="0" dirty="0">
                <a:solidFill>
                  <a:srgbClr val="737272"/>
                </a:solidFill>
                <a:ea typeface="+mn-lt"/>
                <a:cs typeface="+mn-lt"/>
              </a:rPr>
              <a:t>.</a:t>
            </a:r>
            <a:endParaRPr lang="pt-BR" noProof="0" dirty="0">
              <a:ea typeface="+mn-lt"/>
              <a:cs typeface="+mn-lt"/>
            </a:endParaRPr>
          </a:p>
          <a:p>
            <a:pPr>
              <a:lnSpc>
                <a:spcPct val="150000"/>
              </a:lnSpc>
            </a:pPr>
            <a:endParaRPr lang="pt-BR" sz="1600" noProof="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787524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8CC8E-B2DE-5CDF-31CF-AC5F9C94138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51032C-A165-331F-5B3A-CFD4736FAD7B}"/>
              </a:ext>
            </a:extLst>
          </p:cNvPr>
          <p:cNvSpPr>
            <a:spLocks noGrp="1"/>
          </p:cNvSpPr>
          <p:nvPr>
            <p:ph type="sldNum" sz="quarter" idx="11"/>
          </p:nvPr>
        </p:nvSpPr>
        <p:spPr>
          <a:xfrm>
            <a:off x="432000" y="6429375"/>
            <a:ext cx="360000" cy="153888"/>
          </a:xfrm>
        </p:spPr>
        <p:txBody>
          <a:bodyPr anchor="t">
            <a:normAutofit/>
          </a:bodyPr>
          <a:lstStyle/>
          <a:p>
            <a:pPr>
              <a:spcAft>
                <a:spcPts val="600"/>
              </a:spcAft>
            </a:pPr>
            <a:fld id="{D849C6CF-42C6-40E4-B6AF-329145147824}" type="slidenum">
              <a:rPr lang="pt-BR" noProof="0" smtClean="0"/>
              <a:pPr>
                <a:spcAft>
                  <a:spcPts val="600"/>
                </a:spcAft>
              </a:pPr>
              <a:t>9</a:t>
            </a:fld>
            <a:endParaRPr lang="pt-BR" noProof="0" dirty="0"/>
          </a:p>
        </p:txBody>
      </p:sp>
      <p:sp>
        <p:nvSpPr>
          <p:cNvPr id="16" name="Text Placeholder 7">
            <a:extLst>
              <a:ext uri="{FF2B5EF4-FFF2-40B4-BE49-F238E27FC236}">
                <a16:creationId xmlns:a16="http://schemas.microsoft.com/office/drawing/2014/main" id="{49F51033-1EA2-EBDB-B19A-7F6736DF65C1}"/>
              </a:ext>
            </a:extLst>
          </p:cNvPr>
          <p:cNvSpPr txBox="1">
            <a:spLocks/>
          </p:cNvSpPr>
          <p:nvPr/>
        </p:nvSpPr>
        <p:spPr>
          <a:xfrm>
            <a:off x="621769" y="1653409"/>
            <a:ext cx="4933605" cy="5205812"/>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400" cap="none" noProof="0" dirty="0">
                <a:ea typeface="+mn-lt"/>
                <a:cs typeface="+mn-lt"/>
              </a:rPr>
              <a:t>Muitos países possuem associações de montadoras de estandes. Como ponto de partida, recomendamos fortemente que você escolha seu fornecedor entre os membros dessas associações</a:t>
            </a:r>
            <a:r>
              <a:rPr lang="pt-BR" sz="1400" cap="none" noProof="0" dirty="0">
                <a:solidFill>
                  <a:srgbClr val="737272"/>
                </a:solidFill>
                <a:ea typeface="+mn-lt"/>
                <a:cs typeface="+mn-lt"/>
              </a:rPr>
              <a:t>. Suas chances de ter uma experiência tranquila em sua participação em feiras e eventos aumentam consideravelmente ao contratar um especialista em montagem de estandes que se associe a essas entidades.</a:t>
            </a:r>
            <a:endParaRPr lang="pt-BR" sz="1400" noProof="0" dirty="0">
              <a:ea typeface="+mn-lt"/>
              <a:cs typeface="+mn-lt"/>
            </a:endParaRPr>
          </a:p>
          <a:p>
            <a:endParaRPr lang="pt-BR" sz="1400" noProof="0" dirty="0"/>
          </a:p>
          <a:p>
            <a:r>
              <a:rPr lang="pt-BR" sz="1400" cap="none" noProof="0" dirty="0">
                <a:solidFill>
                  <a:srgbClr val="737272"/>
                </a:solidFill>
                <a:ea typeface="+mn-lt"/>
                <a:cs typeface="+mn-lt"/>
              </a:rPr>
              <a:t>Frequentemente, a filiação a uma associação oferece um conjunto próprio de certificações, código de conduta e carta de qualidade de serviço, que abrangem áreas como Saúde e Segurança, Sustentabilidade e práticas de sistemas de gestão similares, além dos seguros de responsabilidade civil adequados. Isso pode reduzir significativamente o trabalho de planejamento da sua presença em feiras e eventos.</a:t>
            </a:r>
            <a:endParaRPr lang="pt-BR" sz="1400" noProof="0" dirty="0">
              <a:ea typeface="+mn-lt"/>
              <a:cs typeface="+mn-lt"/>
            </a:endParaRPr>
          </a:p>
          <a:p>
            <a:endParaRPr lang="pt-BR" sz="1400" noProof="0" dirty="0"/>
          </a:p>
          <a:p>
            <a:r>
              <a:rPr lang="pt-BR" sz="1400" cap="none" noProof="0" dirty="0">
                <a:ea typeface="+mn-lt"/>
                <a:cs typeface="+mn-lt"/>
              </a:rPr>
              <a:t>Os membros dessas associações representam os mais altos padrões de </a:t>
            </a:r>
            <a:r>
              <a:rPr lang="pt-BR" sz="1400" cap="none" noProof="0" dirty="0">
                <a:solidFill>
                  <a:srgbClr val="737272"/>
                </a:solidFill>
                <a:ea typeface="+mn-lt"/>
                <a:cs typeface="+mn-lt"/>
              </a:rPr>
              <a:t>atendimento ao cliente e excelência, e elas se dedicam à promoção e ao desenvolvimento contínuos dos melhores padrões profissionais do setor.</a:t>
            </a:r>
            <a:endParaRPr lang="pt-BR" sz="1400" noProof="0" dirty="0">
              <a:ea typeface="+mn-lt"/>
              <a:cs typeface="+mn-lt"/>
            </a:endParaRPr>
          </a:p>
          <a:p>
            <a:endParaRPr lang="pt-BR" sz="1400" b="1" cap="none" noProof="0" dirty="0">
              <a:ea typeface="Calibri"/>
              <a:cs typeface="Times New Roman"/>
            </a:endParaRPr>
          </a:p>
          <a:p>
            <a:endParaRPr lang="pt-BR" sz="1400" noProof="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 name="Text Placeholder 7">
            <a:extLst>
              <a:ext uri="{FF2B5EF4-FFF2-40B4-BE49-F238E27FC236}">
                <a16:creationId xmlns:a16="http://schemas.microsoft.com/office/drawing/2014/main" id="{F91F4412-9FCB-F820-9FB6-D72D1725ED1D}"/>
              </a:ext>
            </a:extLst>
          </p:cNvPr>
          <p:cNvSpPr txBox="1">
            <a:spLocks/>
          </p:cNvSpPr>
          <p:nvPr/>
        </p:nvSpPr>
        <p:spPr>
          <a:xfrm>
            <a:off x="6636118" y="1653409"/>
            <a:ext cx="4933604" cy="5359700"/>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200"/>
              </a:spcAft>
            </a:pPr>
            <a:r>
              <a:rPr lang="pt-BR" sz="1400" cap="none" noProof="0" dirty="0">
                <a:solidFill>
                  <a:srgbClr val="737272"/>
                </a:solidFill>
                <a:ea typeface="+mn-lt"/>
                <a:cs typeface="+mn-lt"/>
              </a:rPr>
              <a:t>Um selo de membro pode ser visto como uma marca de qualidade e responsabilidade, garantindo que todos os materiais utilizados atendam às normas do setor e que o trabalho realizado esteja em conformidade com todos os padrões de saúde e segurança, sustentabilidade e responsabilidade ambiental.</a:t>
            </a:r>
            <a:endParaRPr lang="pt-BR" sz="1400" noProof="0" dirty="0">
              <a:ea typeface="Roboto"/>
              <a:cs typeface="Roboto"/>
            </a:endParaRPr>
          </a:p>
          <a:p>
            <a:pPr>
              <a:spcAft>
                <a:spcPts val="200"/>
              </a:spcAft>
            </a:pPr>
            <a:endParaRPr lang="pt-BR" sz="1400" noProof="0" dirty="0">
              <a:ea typeface="Roboto"/>
              <a:cs typeface="Roboto"/>
            </a:endParaRPr>
          </a:p>
          <a:p>
            <a:pPr>
              <a:spcAft>
                <a:spcPts val="200"/>
              </a:spcAft>
            </a:pPr>
            <a:r>
              <a:rPr lang="pt-BR" sz="1400" cap="none" noProof="0" dirty="0">
                <a:solidFill>
                  <a:srgbClr val="737272"/>
                </a:solidFill>
                <a:ea typeface="+mn-lt"/>
                <a:cs typeface="+mn-lt"/>
              </a:rPr>
              <a:t>Como um programa que abrange todo o setor, aceitamos montadoras como membros do </a:t>
            </a:r>
            <a:r>
              <a:rPr lang="pt-BR" sz="1400" cap="none" noProof="0" dirty="0" err="1">
                <a:solidFill>
                  <a:srgbClr val="737272"/>
                </a:solidFill>
                <a:ea typeface="+mn-lt"/>
                <a:cs typeface="+mn-lt"/>
              </a:rPr>
              <a:t>Better</a:t>
            </a:r>
            <a:r>
              <a:rPr lang="pt-BR" sz="1400" cap="none" noProof="0" dirty="0">
                <a:solidFill>
                  <a:srgbClr val="737272"/>
                </a:solidFill>
                <a:ea typeface="+mn-lt"/>
                <a:cs typeface="+mn-lt"/>
              </a:rPr>
              <a:t> Stands. Todos os membros oficiais do programa </a:t>
            </a:r>
            <a:r>
              <a:rPr lang="pt-BR" sz="1400" cap="none" noProof="0" dirty="0" err="1">
                <a:solidFill>
                  <a:srgbClr val="737272"/>
                </a:solidFill>
                <a:ea typeface="+mn-lt"/>
                <a:cs typeface="+mn-lt"/>
              </a:rPr>
              <a:t>Better</a:t>
            </a:r>
            <a:r>
              <a:rPr lang="pt-BR" sz="1400" cap="none" noProof="0" dirty="0">
                <a:solidFill>
                  <a:srgbClr val="737272"/>
                </a:solidFill>
                <a:ea typeface="+mn-lt"/>
                <a:cs typeface="+mn-lt"/>
              </a:rPr>
              <a:t> Stands passam por treinamento sobre a estrutura de 10 pontos, portanto, as montadoras de estandes sustentáveis que são membros registrados terão o melhor entendimento de como ajudá-lo a alcançar os níveis Bronze, Prata ou Ouro.</a:t>
            </a:r>
            <a:endParaRPr lang="pt-BR" sz="1400" noProof="0" dirty="0">
              <a:ea typeface="Roboto"/>
              <a:cs typeface="Roboto"/>
            </a:endParaRPr>
          </a:p>
          <a:p>
            <a:pPr>
              <a:spcAft>
                <a:spcPts val="200"/>
              </a:spcAft>
            </a:pPr>
            <a:endParaRPr lang="pt-BR" sz="1400" noProof="0" dirty="0">
              <a:ea typeface="Roboto"/>
              <a:cs typeface="Roboto"/>
            </a:endParaRPr>
          </a:p>
          <a:p>
            <a:pPr>
              <a:spcAft>
                <a:spcPts val="200"/>
              </a:spcAft>
            </a:pPr>
            <a:r>
              <a:rPr lang="pt-BR" sz="1400" cap="none" noProof="0" dirty="0">
                <a:solidFill>
                  <a:srgbClr val="737272"/>
                </a:solidFill>
                <a:ea typeface="+mn-lt"/>
                <a:cs typeface="+mn-lt"/>
              </a:rPr>
              <a:t>Você pode encontrar uma lista de montadoras que são membros do programa </a:t>
            </a:r>
            <a:r>
              <a:rPr lang="pt-BR" sz="1400" cap="none" noProof="0" dirty="0" err="1">
                <a:solidFill>
                  <a:srgbClr val="737272"/>
                </a:solidFill>
                <a:ea typeface="+mn-lt"/>
                <a:cs typeface="+mn-lt"/>
              </a:rPr>
              <a:t>Better</a:t>
            </a:r>
            <a:r>
              <a:rPr lang="pt-BR" sz="1400" cap="none" noProof="0" dirty="0">
                <a:solidFill>
                  <a:srgbClr val="737272"/>
                </a:solidFill>
                <a:ea typeface="+mn-lt"/>
                <a:cs typeface="+mn-lt"/>
              </a:rPr>
              <a:t> Stands aqui.</a:t>
            </a:r>
            <a:endParaRPr lang="pt-BR" sz="1400" noProof="0" dirty="0"/>
          </a:p>
          <a:p>
            <a:pPr>
              <a:spcAft>
                <a:spcPts val="200"/>
              </a:spcAft>
            </a:pPr>
            <a:endParaRPr lang="pt-BR" sz="1600" cap="none" noProof="0" dirty="0">
              <a:solidFill>
                <a:srgbClr val="0098DE"/>
              </a:solidFill>
              <a:latin typeface="Roboto"/>
              <a:ea typeface="Roboto"/>
              <a:cs typeface="Roboto"/>
            </a:endParaRPr>
          </a:p>
          <a:p>
            <a:pPr>
              <a:spcAft>
                <a:spcPts val="200"/>
              </a:spcAft>
            </a:pPr>
            <a:r>
              <a:rPr lang="pt-BR" sz="1400" cap="none" noProof="0" dirty="0">
                <a:solidFill>
                  <a:srgbClr val="0098DE"/>
                </a:solidFill>
                <a:latin typeface="Roboto"/>
                <a:ea typeface="Roboto"/>
                <a:cs typeface="Roboto"/>
              </a:rPr>
              <a:t>Para mais informações visite: </a:t>
            </a:r>
            <a:r>
              <a:rPr lang="pt-BR" sz="1400" cap="none" noProof="0" dirty="0">
                <a:solidFill>
                  <a:srgbClr val="0098DE"/>
                </a:solidFill>
                <a:latin typeface="Roboto"/>
                <a:ea typeface="Roboto"/>
                <a:cs typeface="Roboto"/>
                <a:hlinkClick r:id="rId3">
                  <a:extLst>
                    <a:ext uri="{A12FA001-AC4F-418D-AE19-62706E023703}">
                      <ahyp:hlinkClr xmlns:ahyp="http://schemas.microsoft.com/office/drawing/2018/hyperlinkcolor" val="tx"/>
                    </a:ext>
                  </a:extLst>
                </a:hlinkClick>
              </a:rPr>
              <a:t>www.essa.uk.com,</a:t>
            </a:r>
            <a:r>
              <a:rPr lang="pt-BR" sz="1400" cap="none" noProof="0" dirty="0">
                <a:solidFill>
                  <a:srgbClr val="0098DE"/>
                </a:solidFill>
                <a:latin typeface="Roboto"/>
                <a:ea typeface="Roboto"/>
                <a:cs typeface="Roboto"/>
              </a:rPr>
              <a:t> </a:t>
            </a:r>
            <a:r>
              <a:rPr lang="pt-BR" sz="1400" cap="none" noProof="0" dirty="0">
                <a:solidFill>
                  <a:srgbClr val="0098DE"/>
                </a:solidFill>
                <a:latin typeface="Roboto"/>
                <a:ea typeface="Roboto"/>
                <a:cs typeface="Roboto"/>
                <a:hlinkClick r:id="rId4">
                  <a:extLst>
                    <a:ext uri="{A12FA001-AC4F-418D-AE19-62706E023703}">
                      <ahyp:hlinkClr xmlns:ahyp="http://schemas.microsoft.com/office/drawing/2018/hyperlinkcolor" val="tx"/>
                    </a:ext>
                  </a:extLst>
                </a:hlinkClick>
              </a:rPr>
              <a:t>https://www.ifesnet.com</a:t>
            </a:r>
            <a:r>
              <a:rPr lang="pt-BR" sz="1400" cap="none" noProof="0" dirty="0">
                <a:solidFill>
                  <a:srgbClr val="0098DE"/>
                </a:solidFill>
                <a:latin typeface="Roboto"/>
                <a:ea typeface="Roboto"/>
                <a:cs typeface="Roboto"/>
              </a:rPr>
              <a:t>/ </a:t>
            </a:r>
            <a:r>
              <a:rPr lang="pt-BR" sz="1400" cap="none" noProof="0" dirty="0" err="1">
                <a:solidFill>
                  <a:srgbClr val="0098DE"/>
                </a:solidFill>
                <a:latin typeface="Roboto"/>
                <a:ea typeface="Roboto"/>
                <a:cs typeface="Roboto"/>
              </a:rPr>
              <a:t>or</a:t>
            </a:r>
            <a:r>
              <a:rPr lang="pt-BR" sz="1400" cap="none" noProof="0" dirty="0">
                <a:solidFill>
                  <a:srgbClr val="0098DE"/>
                </a:solidFill>
                <a:latin typeface="Roboto"/>
                <a:ea typeface="Roboto"/>
                <a:cs typeface="Roboto"/>
              </a:rPr>
              <a:t> </a:t>
            </a:r>
            <a:r>
              <a:rPr lang="pt-BR" sz="1400" cap="none" noProof="0" dirty="0">
                <a:solidFill>
                  <a:srgbClr val="0098DE"/>
                </a:solidFill>
                <a:latin typeface="Roboto"/>
                <a:ea typeface="Roboto"/>
                <a:cs typeface="Roboto"/>
                <a:hlinkClick r:id="rId5">
                  <a:extLst>
                    <a:ext uri="{A12FA001-AC4F-418D-AE19-62706E023703}">
                      <ahyp:hlinkClr xmlns:ahyp="http://schemas.microsoft.com/office/drawing/2018/hyperlinkcolor" val="tx"/>
                    </a:ext>
                  </a:extLst>
                </a:hlinkClick>
              </a:rPr>
              <a:t>www.</a:t>
            </a:r>
            <a:r>
              <a:rPr lang="pt-BR" sz="1400" cap="none" noProof="0" dirty="0">
                <a:solidFill>
                  <a:srgbClr val="0098DE"/>
                </a:solidFill>
                <a:ea typeface="Roboto"/>
                <a:cs typeface="Roboto"/>
                <a:hlinkClick r:id="rId5">
                  <a:extLst>
                    <a:ext uri="{A12FA001-AC4F-418D-AE19-62706E023703}">
                      <ahyp:hlinkClr xmlns:ahyp="http://schemas.microsoft.com/office/drawing/2018/hyperlinkcolor" val="tx"/>
                    </a:ext>
                  </a:extLst>
                </a:hlinkClick>
              </a:rPr>
              <a:t>iaee</a:t>
            </a:r>
            <a:r>
              <a:rPr lang="pt-BR" sz="1400" cap="none" noProof="0" dirty="0">
                <a:solidFill>
                  <a:srgbClr val="0098DE"/>
                </a:solidFill>
                <a:latin typeface="Roboto"/>
                <a:ea typeface="Roboto"/>
                <a:cs typeface="Roboto"/>
                <a:hlinkClick r:id="rId5">
                  <a:extLst>
                    <a:ext uri="{A12FA001-AC4F-418D-AE19-62706E023703}">
                      <ahyp:hlinkClr xmlns:ahyp="http://schemas.microsoft.com/office/drawing/2018/hyperlinkcolor" val="tx"/>
                    </a:ext>
                  </a:extLst>
                </a:hlinkClick>
              </a:rPr>
              <a:t>.com</a:t>
            </a:r>
            <a:r>
              <a:rPr lang="pt-BR" sz="1400" cap="none" noProof="0" dirty="0">
                <a:solidFill>
                  <a:srgbClr val="0098DE"/>
                </a:solidFill>
                <a:latin typeface="Roboto"/>
                <a:ea typeface="Roboto"/>
                <a:cs typeface="Roboto"/>
              </a:rPr>
              <a:t> </a:t>
            </a:r>
            <a:endParaRPr lang="pt-BR" sz="1400" noProof="0" dirty="0">
              <a:solidFill>
                <a:srgbClr val="0098DE"/>
              </a:solidFill>
              <a:ea typeface="Roboto"/>
              <a:cs typeface="Roboto"/>
            </a:endParaRPr>
          </a:p>
          <a:p>
            <a:pPr>
              <a:lnSpc>
                <a:spcPct val="150000"/>
              </a:lnSpc>
            </a:pPr>
            <a:endParaRPr lang="pt-BR" sz="1600" noProof="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Title 1">
            <a:extLst>
              <a:ext uri="{FF2B5EF4-FFF2-40B4-BE49-F238E27FC236}">
                <a16:creationId xmlns:a16="http://schemas.microsoft.com/office/drawing/2014/main" id="{6E3BEC5F-3083-26B8-0E8C-A3318E084637}"/>
              </a:ext>
            </a:extLst>
          </p:cNvPr>
          <p:cNvSpPr>
            <a:spLocks noGrp="1"/>
          </p:cNvSpPr>
          <p:nvPr>
            <p:ph type="title"/>
          </p:nvPr>
        </p:nvSpPr>
        <p:spPr>
          <a:xfrm>
            <a:off x="617352" y="697943"/>
            <a:ext cx="10432450" cy="377402"/>
          </a:xfrm>
        </p:spPr>
        <p:txBody>
          <a:bodyPr/>
          <a:lstStyle/>
          <a:p>
            <a:r>
              <a:rPr lang="pt-BR" b="1" noProof="0" dirty="0">
                <a:ea typeface="+mj-lt"/>
                <a:cs typeface="+mj-lt"/>
              </a:rPr>
              <a:t>Onde encontrar </a:t>
            </a:r>
            <a:r>
              <a:rPr lang="pt-BR" b="1" noProof="0" dirty="0" err="1">
                <a:ea typeface="+mj-lt"/>
                <a:cs typeface="+mj-lt"/>
              </a:rPr>
              <a:t>umA</a:t>
            </a:r>
            <a:r>
              <a:rPr lang="pt-BR" b="1" noProof="0" dirty="0">
                <a:ea typeface="+mj-lt"/>
                <a:cs typeface="+mj-lt"/>
              </a:rPr>
              <a:t> MONTADORA </a:t>
            </a:r>
            <a:r>
              <a:rPr lang="pt-BR" b="1" noProof="0" dirty="0" err="1">
                <a:solidFill>
                  <a:schemeClr val="tx1"/>
                </a:solidFill>
                <a:ea typeface="+mj-lt"/>
                <a:cs typeface="+mj-lt"/>
              </a:rPr>
              <a:t>adequadA</a:t>
            </a:r>
            <a:r>
              <a:rPr lang="pt-BR" b="1" noProof="0" dirty="0">
                <a:ea typeface="+mj-lt"/>
                <a:cs typeface="+mj-lt"/>
              </a:rPr>
              <a:t>?</a:t>
            </a:r>
            <a:endParaRPr lang="pt-BR" noProof="0" dirty="0"/>
          </a:p>
        </p:txBody>
      </p:sp>
    </p:spTree>
    <p:extLst>
      <p:ext uri="{BB962C8B-B14F-4D97-AF65-F5344CB8AC3E}">
        <p14:creationId xmlns:p14="http://schemas.microsoft.com/office/powerpoint/2010/main" val="1518177277"/>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4B11-3E50-B0AE-FD28-75DD81A391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14991E-A8CE-2DCE-A53E-12DBB872C674}"/>
              </a:ext>
            </a:extLst>
          </p:cNvPr>
          <p:cNvSpPr>
            <a:spLocks noGrp="1"/>
          </p:cNvSpPr>
          <p:nvPr>
            <p:ph type="title"/>
          </p:nvPr>
        </p:nvSpPr>
        <p:spPr>
          <a:xfrm>
            <a:off x="373185" y="2615445"/>
            <a:ext cx="6191738" cy="2170466"/>
          </a:xfrm>
        </p:spPr>
        <p:txBody>
          <a:bodyPr/>
          <a:lstStyle/>
          <a:p>
            <a:r>
              <a:rPr lang="pt-BR" noProof="0" dirty="0">
                <a:ea typeface="+mj-lt"/>
                <a:cs typeface="+mj-lt"/>
              </a:rPr>
              <a:t>Principais perguntas</a:t>
            </a:r>
            <a:endParaRPr lang="pt-BR" noProof="0" dirty="0"/>
          </a:p>
          <a:p>
            <a:r>
              <a:rPr lang="pt-BR" noProof="0" dirty="0">
                <a:ea typeface="+mj-lt"/>
                <a:cs typeface="+mj-lt"/>
              </a:rPr>
              <a:t>para fazer para </a:t>
            </a:r>
            <a:br>
              <a:rPr lang="pt-BR" noProof="0" dirty="0">
                <a:ea typeface="+mj-lt"/>
                <a:cs typeface="+mj-lt"/>
              </a:rPr>
            </a:br>
            <a:r>
              <a:rPr lang="pt-BR" noProof="0" dirty="0">
                <a:ea typeface="+mj-lt"/>
                <a:cs typeface="+mj-lt"/>
              </a:rPr>
              <a:t>a sua montadora</a:t>
            </a:r>
            <a:endParaRPr lang="pt-BR" noProof="0" dirty="0"/>
          </a:p>
        </p:txBody>
      </p:sp>
      <p:pic>
        <p:nvPicPr>
          <p:cNvPr id="4" name="Picture 3">
            <a:extLst>
              <a:ext uri="{FF2B5EF4-FFF2-40B4-BE49-F238E27FC236}">
                <a16:creationId xmlns:a16="http://schemas.microsoft.com/office/drawing/2014/main" id="{B4DFF565-D299-DE95-DB0B-32BD4E1C6B2D}"/>
              </a:ext>
            </a:extLst>
          </p:cNvPr>
          <p:cNvPicPr>
            <a:picLocks noChangeAspect="1"/>
          </p:cNvPicPr>
          <p:nvPr/>
        </p:nvPicPr>
        <p:blipFill>
          <a:blip r:embed="rId2"/>
          <a:stretch>
            <a:fillRect/>
          </a:stretch>
        </p:blipFill>
        <p:spPr>
          <a:xfrm>
            <a:off x="5763603" y="0"/>
            <a:ext cx="6431280" cy="6858000"/>
          </a:xfrm>
          <a:prstGeom prst="rect">
            <a:avLst/>
          </a:prstGeom>
        </p:spPr>
      </p:pic>
    </p:spTree>
    <p:extLst>
      <p:ext uri="{BB962C8B-B14F-4D97-AF65-F5344CB8AC3E}">
        <p14:creationId xmlns:p14="http://schemas.microsoft.com/office/powerpoint/2010/main" val="27623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B7E90-5161-17F3-A06E-1B1FF1AB2E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71A81-7F39-5470-D0B4-035520A81757}"/>
              </a:ext>
            </a:extLst>
          </p:cNvPr>
          <p:cNvSpPr>
            <a:spLocks noGrp="1"/>
          </p:cNvSpPr>
          <p:nvPr>
            <p:ph type="title"/>
          </p:nvPr>
        </p:nvSpPr>
        <p:spPr>
          <a:xfrm>
            <a:off x="432000" y="430213"/>
            <a:ext cx="9629845" cy="682101"/>
          </a:xfrm>
        </p:spPr>
        <p:txBody>
          <a:bodyPr vert="horz" wrap="square" lIns="0" tIns="0" rIns="0" bIns="72000" rtlCol="0" anchor="t" anchorCtr="0">
            <a:normAutofit/>
          </a:bodyPr>
          <a:lstStyle/>
          <a:p>
            <a:r>
              <a:rPr lang="pt-BR" noProof="0" dirty="0">
                <a:ea typeface="+mj-lt"/>
                <a:cs typeface="+mj-lt"/>
              </a:rPr>
              <a:t>O que você deseja alcançar com seu estande e como A SUA MONTADORA o ajudará a atingir esses </a:t>
            </a:r>
            <a:r>
              <a:rPr lang="pt-BR" noProof="0" dirty="0">
                <a:solidFill>
                  <a:schemeClr val="tx1"/>
                </a:solidFill>
                <a:ea typeface="+mj-lt"/>
                <a:cs typeface="+mj-lt"/>
              </a:rPr>
              <a:t>objetivos estratégicos</a:t>
            </a:r>
            <a:r>
              <a:rPr lang="pt-BR" noProof="0" dirty="0">
                <a:ea typeface="+mj-lt"/>
                <a:cs typeface="+mj-lt"/>
              </a:rPr>
              <a:t>?</a:t>
            </a:r>
          </a:p>
          <a:p>
            <a:endParaRPr lang="pt-BR" noProof="0" dirty="0"/>
          </a:p>
        </p:txBody>
      </p:sp>
      <p:sp>
        <p:nvSpPr>
          <p:cNvPr id="17" name="Footer Placeholder 2">
            <a:extLst>
              <a:ext uri="{FF2B5EF4-FFF2-40B4-BE49-F238E27FC236}">
                <a16:creationId xmlns:a16="http://schemas.microsoft.com/office/drawing/2014/main" id="{1091B179-CE2F-5930-85D5-02E6EA8CEF35}"/>
              </a:ext>
            </a:extLst>
          </p:cNvPr>
          <p:cNvSpPr>
            <a:spLocks noGrp="1"/>
          </p:cNvSpPr>
          <p:nvPr>
            <p:ph type="ftr" sz="quarter" idx="10"/>
          </p:nvPr>
        </p:nvSpPr>
        <p:spPr>
          <a:xfrm>
            <a:off x="792000" y="6429375"/>
            <a:ext cx="4114800" cy="153888"/>
          </a:xfrm>
        </p:spPr>
        <p:txBody>
          <a:bodyPr/>
          <a:lstStyle/>
          <a:p>
            <a:pPr>
              <a:spcAft>
                <a:spcPts val="600"/>
              </a:spcAft>
            </a:pPr>
            <a:r>
              <a:rPr lang="pt-BR" noProof="0" dirty="0"/>
              <a:t>/  PRESENTATION TITLE  /   DATE</a:t>
            </a:r>
          </a:p>
        </p:txBody>
      </p:sp>
      <p:sp>
        <p:nvSpPr>
          <p:cNvPr id="4" name="Slide Number Placeholder 3">
            <a:extLst>
              <a:ext uri="{FF2B5EF4-FFF2-40B4-BE49-F238E27FC236}">
                <a16:creationId xmlns:a16="http://schemas.microsoft.com/office/drawing/2014/main" id="{1FB745F9-1EC4-97D0-136B-5560438EFD70}"/>
              </a:ext>
            </a:extLst>
          </p:cNvPr>
          <p:cNvSpPr>
            <a:spLocks noGrp="1"/>
          </p:cNvSpPr>
          <p:nvPr>
            <p:ph type="sldNum" sz="quarter" idx="11"/>
          </p:nvPr>
        </p:nvSpPr>
        <p:spPr>
          <a:xfrm>
            <a:off x="432000" y="6429375"/>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11</a:t>
            </a:fld>
            <a:endParaRPr lang="pt-BR" noProof="0" dirty="0"/>
          </a:p>
        </p:txBody>
      </p:sp>
      <p:pic>
        <p:nvPicPr>
          <p:cNvPr id="3" name="Picture 2">
            <a:extLst>
              <a:ext uri="{FF2B5EF4-FFF2-40B4-BE49-F238E27FC236}">
                <a16:creationId xmlns:a16="http://schemas.microsoft.com/office/drawing/2014/main" id="{677313C1-FCE7-F127-89BB-F7207D8EB02A}"/>
              </a:ext>
            </a:extLst>
          </p:cNvPr>
          <p:cNvPicPr>
            <a:picLocks noChangeAspect="1"/>
          </p:cNvPicPr>
          <p:nvPr/>
        </p:nvPicPr>
        <p:blipFill>
          <a:blip r:embed="rId2"/>
          <a:srcRect l="7338" r="2" b="2"/>
          <a:stretch>
            <a:fillRect/>
          </a:stretch>
        </p:blipFill>
        <p:spPr>
          <a:xfrm>
            <a:off x="6667949" y="1410728"/>
            <a:ext cx="5524051" cy="5447272"/>
          </a:xfrm>
          <a:custGeom>
            <a:avLst/>
            <a:gdLst>
              <a:gd name="connsiteX0" fmla="*/ 3037171 w 6945078"/>
              <a:gd name="connsiteY0" fmla="*/ 0 h 6858001"/>
              <a:gd name="connsiteX1" fmla="*/ 6945078 w 6945078"/>
              <a:gd name="connsiteY1" fmla="*/ 0 h 6858001"/>
              <a:gd name="connsiteX2" fmla="*/ 6945078 w 6945078"/>
              <a:gd name="connsiteY2" fmla="*/ 6858001 h 6858001"/>
              <a:gd name="connsiteX3" fmla="*/ 2382447 w 6945078"/>
              <a:gd name="connsiteY3" fmla="*/ 6858001 h 6858001"/>
              <a:gd name="connsiteX4" fmla="*/ 36402 w 6945078"/>
              <a:gd name="connsiteY4" fmla="*/ 1826893 h 6858001"/>
              <a:gd name="connsiteX5" fmla="*/ 223854 w 6945078"/>
              <a:gd name="connsiteY5" fmla="*/ 131187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5078" h="6858001">
                <a:moveTo>
                  <a:pt x="3037171" y="0"/>
                </a:moveTo>
                <a:lnTo>
                  <a:pt x="6945078" y="0"/>
                </a:lnTo>
                <a:lnTo>
                  <a:pt x="6945078" y="6858001"/>
                </a:lnTo>
                <a:lnTo>
                  <a:pt x="2382447" y="6858001"/>
                </a:lnTo>
                <a:lnTo>
                  <a:pt x="36402" y="1826893"/>
                </a:lnTo>
                <a:cubicBezTo>
                  <a:pt x="-54054" y="1632910"/>
                  <a:pt x="29872" y="1402327"/>
                  <a:pt x="223854" y="1311871"/>
                </a:cubicBezTo>
                <a:close/>
              </a:path>
            </a:pathLst>
          </a:custGeom>
          <a:noFill/>
        </p:spPr>
      </p:pic>
      <p:sp>
        <p:nvSpPr>
          <p:cNvPr id="6" name="Text Placeholder 7">
            <a:extLst>
              <a:ext uri="{FF2B5EF4-FFF2-40B4-BE49-F238E27FC236}">
                <a16:creationId xmlns:a16="http://schemas.microsoft.com/office/drawing/2014/main" id="{7838D11C-9E42-B65C-34EE-CAA42A4E05D1}"/>
              </a:ext>
            </a:extLst>
          </p:cNvPr>
          <p:cNvSpPr txBox="1">
            <a:spLocks/>
          </p:cNvSpPr>
          <p:nvPr/>
        </p:nvSpPr>
        <p:spPr>
          <a:xfrm>
            <a:off x="616060" y="1835323"/>
            <a:ext cx="5659315" cy="4446209"/>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BR" sz="1600" noProof="0" dirty="0">
                <a:solidFill>
                  <a:srgbClr val="737272"/>
                </a:solidFill>
                <a:latin typeface="Open Sans"/>
                <a:ea typeface="Open Sans"/>
                <a:cs typeface="Open Sans"/>
              </a:rPr>
              <a:t>Considere por que você decidiu expor em nosso evento e como o estande que você construir pode ajudá-lo a atingir seus objetivos estratégicos.</a:t>
            </a:r>
            <a:endParaRPr lang="pt-BR" noProof="0" dirty="0">
              <a:latin typeface="Open Sans"/>
              <a:ea typeface="Open Sans"/>
              <a:cs typeface="Open Sans"/>
            </a:endParaRPr>
          </a:p>
          <a:p>
            <a:pPr marL="342900" indent="-342900">
              <a:lnSpc>
                <a:spcPct val="150000"/>
              </a:lnSpc>
              <a:buClr>
                <a:srgbClr val="0098DE"/>
              </a:buClr>
              <a:buFont typeface="Symbol" panose="05050102010706020507" pitchFamily="18" charset="2"/>
              <a:buChar char=""/>
            </a:pPr>
            <a:r>
              <a:rPr lang="pt-BR" sz="1600" noProof="0" dirty="0">
                <a:solidFill>
                  <a:srgbClr val="737272"/>
                </a:solidFill>
                <a:latin typeface="Open Sans"/>
                <a:ea typeface="Open Sans"/>
                <a:cs typeface="Open Sans"/>
              </a:rPr>
              <a:t>Você está lá para aumentar a visibilidade da sua marca?</a:t>
            </a:r>
            <a:endParaRPr lang="pt-BR" noProof="0" dirty="0">
              <a:latin typeface="Open Sans"/>
              <a:ea typeface="Open Sans"/>
              <a:cs typeface="Open Sans"/>
            </a:endParaRPr>
          </a:p>
          <a:p>
            <a:pPr marL="342900" indent="-342900">
              <a:lnSpc>
                <a:spcPct val="150000"/>
              </a:lnSpc>
              <a:buClr>
                <a:srgbClr val="0098DE"/>
              </a:buClr>
              <a:buFont typeface="Symbol" panose="05050102010706020507" pitchFamily="18" charset="2"/>
              <a:buChar char=""/>
            </a:pPr>
            <a:r>
              <a:rPr lang="pt-BR" sz="1600" noProof="0" dirty="0">
                <a:solidFill>
                  <a:srgbClr val="737272"/>
                </a:solidFill>
                <a:latin typeface="Open Sans"/>
                <a:ea typeface="Open Sans"/>
                <a:cs typeface="Open Sans"/>
              </a:rPr>
              <a:t>É para destacar um novo produto?</a:t>
            </a:r>
            <a:endParaRPr lang="pt-BR" noProof="0" dirty="0">
              <a:latin typeface="Open Sans"/>
              <a:ea typeface="Open Sans"/>
              <a:cs typeface="Open Sans"/>
            </a:endParaRPr>
          </a:p>
          <a:p>
            <a:pPr marL="342900" indent="-342900">
              <a:lnSpc>
                <a:spcPct val="150000"/>
              </a:lnSpc>
              <a:buClr>
                <a:srgbClr val="0098DE"/>
              </a:buClr>
              <a:buFont typeface="Symbol" panose="05050102010706020507" pitchFamily="18" charset="2"/>
              <a:buChar char=""/>
            </a:pPr>
            <a:r>
              <a:rPr lang="pt-BR" sz="1600" noProof="0" dirty="0">
                <a:solidFill>
                  <a:srgbClr val="737272"/>
                </a:solidFill>
                <a:latin typeface="Open Sans"/>
                <a:ea typeface="Open Sans"/>
                <a:cs typeface="Open Sans"/>
              </a:rPr>
              <a:t>Você precisa de um estande que possa exibir vídeos e tenha mais elementos digitais?</a:t>
            </a:r>
            <a:endParaRPr lang="pt-BR" noProof="0" dirty="0">
              <a:latin typeface="Open Sans"/>
              <a:ea typeface="Open Sans"/>
              <a:cs typeface="Open Sans"/>
            </a:endParaRPr>
          </a:p>
          <a:p>
            <a:pPr marL="342900" indent="-342900">
              <a:lnSpc>
                <a:spcPct val="150000"/>
              </a:lnSpc>
              <a:buClr>
                <a:srgbClr val="0098DE"/>
              </a:buClr>
              <a:buFont typeface="Symbol" panose="05050102010706020507" pitchFamily="18" charset="2"/>
              <a:buChar char=""/>
            </a:pPr>
            <a:r>
              <a:rPr lang="pt-BR" sz="1600" noProof="0" dirty="0">
                <a:solidFill>
                  <a:srgbClr val="737272"/>
                </a:solidFill>
                <a:latin typeface="Open Sans"/>
                <a:ea typeface="Open Sans"/>
                <a:cs typeface="Open Sans"/>
              </a:rPr>
              <a:t>Seu estande será usado como espaço para reuniões?</a:t>
            </a:r>
            <a:r>
              <a:rPr lang="pt-BR" sz="1600" noProof="0" dirty="0">
                <a:solidFill>
                  <a:srgbClr val="737272"/>
                </a:solidFill>
                <a:latin typeface="Roboto"/>
                <a:ea typeface="Roboto"/>
                <a:cs typeface="Roboto"/>
              </a:rPr>
              <a:t>?</a:t>
            </a:r>
            <a:endParaRPr lang="pt-BR" noProof="0" dirty="0">
              <a:ea typeface="Roboto"/>
              <a:cs typeface="Roboto"/>
            </a:endParaRPr>
          </a:p>
          <a:p>
            <a:pPr>
              <a:lnSpc>
                <a:spcPct val="100000"/>
              </a:lnSpc>
            </a:pPr>
            <a:r>
              <a:rPr lang="pt-BR" sz="1600" noProof="0" dirty="0">
                <a:solidFill>
                  <a:srgbClr val="737272"/>
                </a:solidFill>
                <a:latin typeface="Open Sans"/>
                <a:ea typeface="Open Sans"/>
                <a:cs typeface="Open Sans"/>
              </a:rPr>
              <a:t>Reflita sobre essas questões-chave e trabalhe com a sua montadora de estande para construir algo que demonstre suas prioridades.</a:t>
            </a:r>
            <a:endParaRPr lang="pt-BR" noProof="0" dirty="0">
              <a:latin typeface="Open Sans"/>
              <a:ea typeface="Open Sans"/>
              <a:cs typeface="Open Sans"/>
            </a:endParaRPr>
          </a:p>
          <a:p>
            <a:pPr>
              <a:lnSpc>
                <a:spcPct val="150000"/>
              </a:lnSpc>
              <a:buClr>
                <a:srgbClr val="0098DE"/>
              </a:buClr>
            </a:pPr>
            <a:endParaRPr lang="pt-BR" sz="1600" noProof="0" dirty="0">
              <a:solidFill>
                <a:srgbClr val="737272"/>
              </a:solidFill>
              <a:effectLst/>
              <a:latin typeface="Roboto"/>
              <a:ea typeface="Open Sans Light" panose="020B0306030504020204" pitchFamily="34" charset="0"/>
              <a:cs typeface="Open Sans Light" panose="020B0306030504020204" pitchFamily="34" charset="0"/>
            </a:endParaRPr>
          </a:p>
          <a:p>
            <a:pPr marL="342900" lvl="0" indent="-342900">
              <a:lnSpc>
                <a:spcPct val="150000"/>
              </a:lnSpc>
              <a:spcAft>
                <a:spcPts val="8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p:txBody>
      </p:sp>
    </p:spTree>
    <p:extLst>
      <p:ext uri="{BB962C8B-B14F-4D97-AF65-F5344CB8AC3E}">
        <p14:creationId xmlns:p14="http://schemas.microsoft.com/office/powerpoint/2010/main" val="1684465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B2A3B-23BB-00A5-E6F6-B8D753506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3F832-E39D-1E76-CB0D-3B204C5F211C}"/>
              </a:ext>
            </a:extLst>
          </p:cNvPr>
          <p:cNvSpPr>
            <a:spLocks noGrp="1"/>
          </p:cNvSpPr>
          <p:nvPr>
            <p:ph type="title"/>
          </p:nvPr>
        </p:nvSpPr>
        <p:spPr>
          <a:xfrm>
            <a:off x="432000" y="430213"/>
            <a:ext cx="9629845" cy="682101"/>
          </a:xfrm>
        </p:spPr>
        <p:txBody>
          <a:bodyPr vert="horz" wrap="square" lIns="0" tIns="0" rIns="0" bIns="72000" rtlCol="0" anchor="t" anchorCtr="0">
            <a:normAutofit/>
          </a:bodyPr>
          <a:lstStyle/>
          <a:p>
            <a:r>
              <a:rPr lang="pt-BR" noProof="0" dirty="0">
                <a:ea typeface="+mj-lt"/>
                <a:cs typeface="+mj-lt"/>
              </a:rPr>
              <a:t>Todas as etapas e serviços do processo são realizados</a:t>
            </a:r>
            <a:r>
              <a:rPr lang="pt-BR" noProof="0" dirty="0">
                <a:solidFill>
                  <a:schemeClr val="tx1"/>
                </a:solidFill>
                <a:ea typeface="+mj-lt"/>
                <a:cs typeface="+mj-lt"/>
              </a:rPr>
              <a:t> internamente?</a:t>
            </a:r>
            <a:endParaRPr lang="pt-BR" noProof="0" dirty="0">
              <a:solidFill>
                <a:schemeClr val="tx1"/>
              </a:solidFill>
            </a:endParaRPr>
          </a:p>
          <a:p>
            <a:endParaRPr lang="pt-BR" noProof="0" dirty="0"/>
          </a:p>
        </p:txBody>
      </p:sp>
      <p:sp>
        <p:nvSpPr>
          <p:cNvPr id="4" name="Slide Number Placeholder 3">
            <a:extLst>
              <a:ext uri="{FF2B5EF4-FFF2-40B4-BE49-F238E27FC236}">
                <a16:creationId xmlns:a16="http://schemas.microsoft.com/office/drawing/2014/main" id="{A874462F-6104-7088-E046-8494B480FA6C}"/>
              </a:ext>
            </a:extLst>
          </p:cNvPr>
          <p:cNvSpPr>
            <a:spLocks noGrp="1"/>
          </p:cNvSpPr>
          <p:nvPr>
            <p:ph type="sldNum" sz="quarter" idx="11"/>
          </p:nvPr>
        </p:nvSpPr>
        <p:spPr>
          <a:xfrm>
            <a:off x="432000" y="6429375"/>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12</a:t>
            </a:fld>
            <a:endParaRPr lang="pt-BR" noProof="0" dirty="0"/>
          </a:p>
        </p:txBody>
      </p:sp>
      <p:sp>
        <p:nvSpPr>
          <p:cNvPr id="6" name="Text Placeholder 7">
            <a:extLst>
              <a:ext uri="{FF2B5EF4-FFF2-40B4-BE49-F238E27FC236}">
                <a16:creationId xmlns:a16="http://schemas.microsoft.com/office/drawing/2014/main" id="{CAEEA84A-DC90-2593-2733-894401402F7B}"/>
              </a:ext>
            </a:extLst>
          </p:cNvPr>
          <p:cNvSpPr txBox="1">
            <a:spLocks/>
          </p:cNvSpPr>
          <p:nvPr/>
        </p:nvSpPr>
        <p:spPr>
          <a:xfrm>
            <a:off x="609368" y="2012737"/>
            <a:ext cx="5307623" cy="4042640"/>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pt-BR" sz="1600" noProof="0" dirty="0">
                <a:solidFill>
                  <a:srgbClr val="737272"/>
                </a:solidFill>
                <a:latin typeface="Open Sans"/>
                <a:ea typeface="Open Sans"/>
                <a:cs typeface="Open Sans"/>
              </a:rPr>
              <a:t>Tenha em mente que a terceirização é comum no setor de eventos. Se o trabalho for terceirizado, você pode não saber quem será responsável pelo design, impressão, fabricação ou montagem do seu estande.</a:t>
            </a:r>
            <a:endParaRPr lang="pt-BR" noProof="0" dirty="0">
              <a:latin typeface="Open Sans"/>
              <a:ea typeface="Open Sans"/>
              <a:cs typeface="Open Sans"/>
            </a:endParaRPr>
          </a:p>
          <a:p>
            <a:pPr>
              <a:lnSpc>
                <a:spcPct val="100000"/>
              </a:lnSpc>
              <a:spcAft>
                <a:spcPts val="600"/>
              </a:spcAft>
            </a:pPr>
            <a:r>
              <a:rPr lang="pt-BR" sz="1600" noProof="0" dirty="0">
                <a:solidFill>
                  <a:srgbClr val="737272"/>
                </a:solidFill>
                <a:latin typeface="Open Sans"/>
                <a:ea typeface="Open Sans"/>
                <a:cs typeface="Open Sans"/>
              </a:rPr>
              <a:t>O uso de fornecedores terceirizados pode impactar o preço cotado, pois pode parecer mais baixo inicialmente, mas custos adicionais podem ser incluídos posteriormente. Certifique-se de saber exatamente o que está incluído no custo e leia as letras miúdas para verificar os extras. Além disso, um preço baixo também pode significar o uso de materiais proibidos e, consequentemente, um acabamento de baixa qualidade no estande.</a:t>
            </a:r>
            <a:endParaRPr lang="pt-BR" noProof="0" dirty="0">
              <a:latin typeface="Open Sans"/>
              <a:ea typeface="Open Sans"/>
              <a:cs typeface="Open Sans"/>
            </a:endParaRPr>
          </a:p>
          <a:p>
            <a:pPr>
              <a:lnSpc>
                <a:spcPct val="100000"/>
              </a:lnSpc>
              <a:spcAft>
                <a:spcPts val="600"/>
              </a:spcAft>
            </a:pPr>
            <a:endParaRPr lang="pt-BR" sz="1600" noProof="0" dirty="0">
              <a:solidFill>
                <a:srgbClr val="737272"/>
              </a:solidFill>
              <a:latin typeface="Roboto"/>
              <a:ea typeface="Open Sans Light"/>
              <a:cs typeface="Open Sans Light"/>
            </a:endParaRPr>
          </a:p>
          <a:p>
            <a:pPr marL="342900" indent="-342900">
              <a:lnSpc>
                <a:spcPct val="100000"/>
              </a:lnSpc>
              <a:spcAft>
                <a:spcPts val="600"/>
              </a:spcAft>
              <a:buClr>
                <a:srgbClr val="0098DE"/>
              </a:buClr>
              <a:buFont typeface="Symbol" panose="05050102010706020507" pitchFamily="18" charset="2"/>
              <a:buChar char=""/>
            </a:pPr>
            <a:endParaRPr lang="pt-BR" sz="1600" noProof="0" dirty="0">
              <a:solidFill>
                <a:srgbClr val="737272"/>
              </a:solidFill>
              <a:effectLst/>
              <a:latin typeface="Roboto"/>
              <a:ea typeface="Open Sans Light" panose="020B0306030504020204" pitchFamily="34" charset="0"/>
              <a:cs typeface="Open Sans Light" panose="020B0306030504020204" pitchFamily="34" charset="0"/>
            </a:endParaRPr>
          </a:p>
          <a:p>
            <a:pPr marL="342900" lvl="0" indent="-342900">
              <a:lnSpc>
                <a:spcPct val="100000"/>
              </a:lnSpc>
              <a:spcAft>
                <a:spcPts val="6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a:p>
            <a:pPr marL="342900" indent="-342900">
              <a:lnSpc>
                <a:spcPct val="100000"/>
              </a:lnSpc>
              <a:spcAft>
                <a:spcPts val="6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p:txBody>
      </p:sp>
      <p:pic>
        <p:nvPicPr>
          <p:cNvPr id="5" name="Picture 4">
            <a:extLst>
              <a:ext uri="{FF2B5EF4-FFF2-40B4-BE49-F238E27FC236}">
                <a16:creationId xmlns:a16="http://schemas.microsoft.com/office/drawing/2014/main" id="{0DE06A2C-4A09-EB2B-EC41-BCA4DF3A7B2F}"/>
              </a:ext>
            </a:extLst>
          </p:cNvPr>
          <p:cNvPicPr>
            <a:picLocks noChangeAspect="1"/>
          </p:cNvPicPr>
          <p:nvPr/>
        </p:nvPicPr>
        <p:blipFill>
          <a:blip r:embed="rId3"/>
          <a:stretch>
            <a:fillRect/>
          </a:stretch>
        </p:blipFill>
        <p:spPr>
          <a:xfrm>
            <a:off x="6697149" y="1812324"/>
            <a:ext cx="5490946" cy="5035379"/>
          </a:xfrm>
          <a:prstGeom prst="rect">
            <a:avLst/>
          </a:prstGeom>
        </p:spPr>
      </p:pic>
    </p:spTree>
    <p:extLst>
      <p:ext uri="{BB962C8B-B14F-4D97-AF65-F5344CB8AC3E}">
        <p14:creationId xmlns:p14="http://schemas.microsoft.com/office/powerpoint/2010/main" val="763490405"/>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08356-0C9D-C3C9-8B1B-63ABF9CBF82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0524A2-EBC3-F7F5-8C83-583BCD241C57}"/>
              </a:ext>
            </a:extLst>
          </p:cNvPr>
          <p:cNvSpPr>
            <a:spLocks noGrp="1"/>
          </p:cNvSpPr>
          <p:nvPr>
            <p:ph type="sldNum" sz="quarter" idx="11"/>
          </p:nvPr>
        </p:nvSpPr>
        <p:spPr>
          <a:xfrm>
            <a:off x="432000" y="6429375"/>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13</a:t>
            </a:fld>
            <a:endParaRPr lang="pt-BR" noProof="0" dirty="0"/>
          </a:p>
        </p:txBody>
      </p:sp>
      <p:sp>
        <p:nvSpPr>
          <p:cNvPr id="7" name="Text Placeholder 7">
            <a:extLst>
              <a:ext uri="{FF2B5EF4-FFF2-40B4-BE49-F238E27FC236}">
                <a16:creationId xmlns:a16="http://schemas.microsoft.com/office/drawing/2014/main" id="{D1A7D583-AE51-9D9F-DE09-113D6D220705}"/>
              </a:ext>
            </a:extLst>
          </p:cNvPr>
          <p:cNvSpPr txBox="1">
            <a:spLocks/>
          </p:cNvSpPr>
          <p:nvPr/>
        </p:nvSpPr>
        <p:spPr>
          <a:xfrm>
            <a:off x="5995911" y="1331669"/>
            <a:ext cx="5307623" cy="5059799"/>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600" noProof="0" dirty="0">
                <a:solidFill>
                  <a:srgbClr val="737272"/>
                </a:solidFill>
                <a:latin typeface="Open Sans"/>
                <a:ea typeface="Open Sans"/>
                <a:cs typeface="Open Sans"/>
              </a:rPr>
              <a:t>Peça para ver exemplos de estandes que eles projetaram e instalaram para clientes anteriores. Depoimentos e avaliações sobre qualidade, acabamento, atendimento ao cliente, gestão de tempo e controle de orçamento são bons indicadores da reputação de um prestador de serviços, e você deve sempre consultar sites de avaliações independentes, como o </a:t>
            </a:r>
            <a:r>
              <a:rPr lang="pt-BR" sz="1600" noProof="0" dirty="0" err="1">
                <a:solidFill>
                  <a:srgbClr val="737272"/>
                </a:solidFill>
                <a:highlight>
                  <a:srgbClr val="FFFF00"/>
                </a:highlight>
                <a:latin typeface="Open Sans"/>
                <a:ea typeface="Open Sans"/>
                <a:cs typeface="Open Sans"/>
              </a:rPr>
              <a:t>Trustpilot</a:t>
            </a:r>
            <a:r>
              <a:rPr lang="pt-BR" sz="1600" noProof="0" dirty="0">
                <a:solidFill>
                  <a:srgbClr val="737272"/>
                </a:solidFill>
                <a:highlight>
                  <a:srgbClr val="FFFF00"/>
                </a:highlight>
                <a:latin typeface="Open Sans"/>
                <a:ea typeface="Open Sans"/>
                <a:cs typeface="Open Sans"/>
              </a:rPr>
              <a:t>.</a:t>
            </a:r>
            <a:endParaRPr lang="pt-BR" noProof="0" dirty="0">
              <a:highlight>
                <a:srgbClr val="FFFF00"/>
              </a:highlight>
              <a:latin typeface="Open Sans"/>
              <a:ea typeface="Open Sans"/>
              <a:cs typeface="Open Sans"/>
            </a:endParaRPr>
          </a:p>
          <a:p>
            <a:r>
              <a:rPr lang="pt-BR" sz="1600" noProof="0" dirty="0">
                <a:solidFill>
                  <a:srgbClr val="737272"/>
                </a:solidFill>
                <a:latin typeface="Open Sans"/>
                <a:ea typeface="Open Sans"/>
                <a:cs typeface="Open Sans"/>
              </a:rPr>
              <a:t>Existem evidências de um fluxo constante de projetos para clientes novos e antigos, e você deve verificar a variedade e a singularidade dos designs para garantir que os estandes sejam sempre personalizados para atender às necessidades individuais de cada cliente.</a:t>
            </a:r>
            <a:endParaRPr lang="pt-BR" noProof="0" dirty="0">
              <a:latin typeface="Open Sans"/>
              <a:ea typeface="Open Sans"/>
              <a:cs typeface="Open Sans"/>
            </a:endParaRPr>
          </a:p>
          <a:p>
            <a:pPr>
              <a:spcAft>
                <a:spcPts val="500"/>
              </a:spcAft>
            </a:pPr>
            <a:r>
              <a:rPr lang="pt-BR" sz="1600" dirty="0">
                <a:solidFill>
                  <a:srgbClr val="737272"/>
                </a:solidFill>
                <a:latin typeface="Open Sans"/>
                <a:ea typeface="Open Sans"/>
                <a:cs typeface="Open Sans"/>
              </a:rPr>
              <a:t>Você também pode perguntar se eles já construíram algum estande com as certificações Better Stands Bronze, Prata ou Ouro.</a:t>
            </a:r>
          </a:p>
          <a:p>
            <a:endParaRPr lang="pt-BR" sz="1600" noProof="0" dirty="0">
              <a:solidFill>
                <a:srgbClr val="737272"/>
              </a:solidFill>
              <a:latin typeface="Roboto"/>
              <a:ea typeface="Open Sans Light"/>
              <a:cs typeface="Open Sans Light"/>
            </a:endParaRPr>
          </a:p>
          <a:p>
            <a:pPr marL="342900" indent="-342900">
              <a:buClr>
                <a:srgbClr val="0098DE"/>
              </a:buClr>
              <a:buFont typeface="Symbol" panose="05050102010706020507" pitchFamily="18" charset="2"/>
              <a:buChar char=""/>
            </a:pPr>
            <a:endParaRPr lang="pt-BR" sz="1600" noProof="0" dirty="0">
              <a:solidFill>
                <a:srgbClr val="737272"/>
              </a:solidFill>
              <a:effectLst/>
              <a:latin typeface="Roboto"/>
              <a:ea typeface="Open Sans Light" panose="020B0306030504020204" pitchFamily="34" charset="0"/>
              <a:cs typeface="Open Sans Light" panose="020B0306030504020204" pitchFamily="34" charset="0"/>
            </a:endParaRPr>
          </a:p>
          <a:p>
            <a:pPr marL="342900" lvl="0" indent="-342900">
              <a:spcAft>
                <a:spcPts val="8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a:p>
            <a:pPr marL="342900" indent="-342900">
              <a:spcAft>
                <a:spcPts val="8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p:txBody>
      </p:sp>
      <p:pic>
        <p:nvPicPr>
          <p:cNvPr id="9" name="Picture 8">
            <a:extLst>
              <a:ext uri="{FF2B5EF4-FFF2-40B4-BE49-F238E27FC236}">
                <a16:creationId xmlns:a16="http://schemas.microsoft.com/office/drawing/2014/main" id="{051DEF39-C807-EF54-B4E9-DAC4B28E0143}"/>
              </a:ext>
            </a:extLst>
          </p:cNvPr>
          <p:cNvPicPr>
            <a:picLocks noChangeAspect="1"/>
          </p:cNvPicPr>
          <p:nvPr/>
        </p:nvPicPr>
        <p:blipFill>
          <a:blip r:embed="rId3"/>
          <a:stretch>
            <a:fillRect/>
          </a:stretch>
        </p:blipFill>
        <p:spPr>
          <a:xfrm>
            <a:off x="4298" y="1585782"/>
            <a:ext cx="4913513" cy="4458732"/>
          </a:xfrm>
          <a:prstGeom prst="rect">
            <a:avLst/>
          </a:prstGeom>
        </p:spPr>
      </p:pic>
      <p:sp>
        <p:nvSpPr>
          <p:cNvPr id="15" name="Title 1">
            <a:extLst>
              <a:ext uri="{FF2B5EF4-FFF2-40B4-BE49-F238E27FC236}">
                <a16:creationId xmlns:a16="http://schemas.microsoft.com/office/drawing/2014/main" id="{4E874C74-C37B-1284-52E6-2D1BF251D6A0}"/>
              </a:ext>
            </a:extLst>
          </p:cNvPr>
          <p:cNvSpPr>
            <a:spLocks noGrp="1"/>
          </p:cNvSpPr>
          <p:nvPr>
            <p:ph type="title"/>
          </p:nvPr>
        </p:nvSpPr>
        <p:spPr>
          <a:xfrm>
            <a:off x="432000" y="430213"/>
            <a:ext cx="6787791" cy="682101"/>
          </a:xfrm>
        </p:spPr>
        <p:txBody>
          <a:bodyPr vert="horz" wrap="square" lIns="0" tIns="0" rIns="0" bIns="72000" rtlCol="0" anchor="t" anchorCtr="0">
            <a:normAutofit/>
          </a:bodyPr>
          <a:lstStyle/>
          <a:p>
            <a:r>
              <a:rPr lang="pt-BR" noProof="0" dirty="0">
                <a:ea typeface="+mj-lt"/>
                <a:cs typeface="+mj-lt"/>
              </a:rPr>
              <a:t>Para quais </a:t>
            </a:r>
            <a:r>
              <a:rPr lang="pt-BR" noProof="0" dirty="0">
                <a:solidFill>
                  <a:schemeClr val="tx1"/>
                </a:solidFill>
                <a:ea typeface="+mj-lt"/>
                <a:cs typeface="+mj-lt"/>
              </a:rPr>
              <a:t>empresas</a:t>
            </a:r>
            <a:r>
              <a:rPr lang="pt-BR" noProof="0" dirty="0">
                <a:ea typeface="+mj-lt"/>
                <a:cs typeface="+mj-lt"/>
              </a:rPr>
              <a:t> eles já trabalharam e SAIBA SE são requisitados no mercado?</a:t>
            </a:r>
            <a:endParaRPr lang="pt-BR" noProof="0" dirty="0"/>
          </a:p>
          <a:p>
            <a:endParaRPr lang="pt-BR" noProof="0" dirty="0"/>
          </a:p>
        </p:txBody>
      </p:sp>
    </p:spTree>
    <p:extLst>
      <p:ext uri="{BB962C8B-B14F-4D97-AF65-F5344CB8AC3E}">
        <p14:creationId xmlns:p14="http://schemas.microsoft.com/office/powerpoint/2010/main" val="1569301884"/>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DD927-C3B4-8C14-5045-9558F9947C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B94D5-90A8-C861-54A9-04D5CC7B4281}"/>
              </a:ext>
            </a:extLst>
          </p:cNvPr>
          <p:cNvSpPr>
            <a:spLocks noGrp="1"/>
          </p:cNvSpPr>
          <p:nvPr>
            <p:ph type="title"/>
          </p:nvPr>
        </p:nvSpPr>
        <p:spPr>
          <a:xfrm>
            <a:off x="793462" y="518136"/>
            <a:ext cx="9629845" cy="682101"/>
          </a:xfrm>
        </p:spPr>
        <p:txBody>
          <a:bodyPr vert="horz" wrap="square" lIns="0" tIns="0" rIns="0" bIns="72000" rtlCol="0" anchor="t" anchorCtr="0">
            <a:normAutofit/>
          </a:bodyPr>
          <a:lstStyle/>
          <a:p>
            <a:r>
              <a:rPr lang="pt-BR" noProof="0" dirty="0">
                <a:ea typeface="+mj-lt"/>
                <a:cs typeface="+mj-lt"/>
              </a:rPr>
              <a:t>Quais são as suas </a:t>
            </a:r>
            <a:r>
              <a:rPr lang="pt-BR" noProof="0" dirty="0">
                <a:solidFill>
                  <a:schemeClr val="tx1"/>
                </a:solidFill>
                <a:ea typeface="+mj-lt"/>
                <a:cs typeface="+mj-lt"/>
              </a:rPr>
              <a:t>Práticas</a:t>
            </a:r>
            <a:r>
              <a:rPr lang="pt-BR" noProof="0" dirty="0">
                <a:ea typeface="+mj-lt"/>
                <a:cs typeface="+mj-lt"/>
              </a:rPr>
              <a:t> mais abrangentes?</a:t>
            </a:r>
            <a:endParaRPr lang="pt-BR" noProof="0" dirty="0"/>
          </a:p>
          <a:p>
            <a:endParaRPr lang="pt-BR" noProof="0" dirty="0"/>
          </a:p>
        </p:txBody>
      </p:sp>
      <p:sp>
        <p:nvSpPr>
          <p:cNvPr id="4" name="Slide Number Placeholder 3">
            <a:extLst>
              <a:ext uri="{FF2B5EF4-FFF2-40B4-BE49-F238E27FC236}">
                <a16:creationId xmlns:a16="http://schemas.microsoft.com/office/drawing/2014/main" id="{E3B44C57-2812-0056-DE9D-7D8E5DAE889C}"/>
              </a:ext>
            </a:extLst>
          </p:cNvPr>
          <p:cNvSpPr>
            <a:spLocks noGrp="1"/>
          </p:cNvSpPr>
          <p:nvPr>
            <p:ph type="sldNum" sz="quarter" idx="11"/>
          </p:nvPr>
        </p:nvSpPr>
        <p:spPr>
          <a:xfrm>
            <a:off x="432000" y="6429375"/>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14</a:t>
            </a:fld>
            <a:endParaRPr lang="pt-BR" noProof="0" dirty="0"/>
          </a:p>
        </p:txBody>
      </p:sp>
      <p:sp>
        <p:nvSpPr>
          <p:cNvPr id="6" name="Text Placeholder 7">
            <a:extLst>
              <a:ext uri="{FF2B5EF4-FFF2-40B4-BE49-F238E27FC236}">
                <a16:creationId xmlns:a16="http://schemas.microsoft.com/office/drawing/2014/main" id="{B60A9B0F-8933-DB53-0705-7DDCF3D1880E}"/>
              </a:ext>
            </a:extLst>
          </p:cNvPr>
          <p:cNvSpPr txBox="1">
            <a:spLocks/>
          </p:cNvSpPr>
          <p:nvPr/>
        </p:nvSpPr>
        <p:spPr>
          <a:xfrm>
            <a:off x="794983" y="1111731"/>
            <a:ext cx="5307623" cy="5298400"/>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700"/>
              </a:spcBef>
            </a:pPr>
            <a:r>
              <a:rPr lang="pt-BR" sz="1600" noProof="0" dirty="0">
                <a:solidFill>
                  <a:srgbClr val="737272"/>
                </a:solidFill>
                <a:latin typeface="Open Sans"/>
                <a:ea typeface="Open Sans"/>
                <a:cs typeface="Open Sans"/>
              </a:rPr>
              <a:t>Ao escolher uma montadora de estandes, você deve selecionar aquela que ofereça uma seleção versátil de opções de estandes reutilizados e/ou recicláveis. Estes podem ser de madeira, alumínio, plástico, papelão ou outros materiais.</a:t>
            </a:r>
            <a:endParaRPr lang="pt-BR" noProof="0" dirty="0">
              <a:latin typeface="Open Sans"/>
              <a:ea typeface="Open Sans"/>
              <a:cs typeface="Open Sans"/>
            </a:endParaRPr>
          </a:p>
          <a:p>
            <a:pPr>
              <a:lnSpc>
                <a:spcPct val="100000"/>
              </a:lnSpc>
              <a:spcBef>
                <a:spcPts val="700"/>
              </a:spcBef>
            </a:pPr>
            <a:endParaRPr lang="pt-BR" sz="1600" noProof="0" dirty="0">
              <a:solidFill>
                <a:srgbClr val="737272"/>
              </a:solidFill>
              <a:latin typeface="Open Sans"/>
              <a:ea typeface="Open Sans"/>
              <a:cs typeface="Open Sans"/>
            </a:endParaRPr>
          </a:p>
          <a:p>
            <a:pPr>
              <a:lnSpc>
                <a:spcPct val="100000"/>
              </a:lnSpc>
              <a:spcBef>
                <a:spcPts val="700"/>
              </a:spcBef>
            </a:pPr>
            <a:r>
              <a:rPr lang="pt-BR" sz="1600" noProof="0" dirty="0">
                <a:solidFill>
                  <a:srgbClr val="737272"/>
                </a:solidFill>
                <a:latin typeface="Open Sans"/>
                <a:ea typeface="Open Sans"/>
                <a:cs typeface="Open Sans"/>
              </a:rPr>
              <a:t>Estandes reutilizados são melhores para reduzir o seu próprio desperdício e, consequentemente, o seu impacto ambiental. Eles também podem reduzir riscos à saúde e segurança, proporcionar fases de montagem e desmontagem mais simples e eficientes, promover uma aparência e sensação de maior qualidade e geralmente são mais econômicos.</a:t>
            </a:r>
            <a:endParaRPr lang="pt-BR" noProof="0" dirty="0">
              <a:latin typeface="Open Sans"/>
              <a:ea typeface="Open Sans"/>
              <a:cs typeface="Open Sans"/>
            </a:endParaRPr>
          </a:p>
          <a:p>
            <a:pPr>
              <a:lnSpc>
                <a:spcPct val="100000"/>
              </a:lnSpc>
              <a:spcBef>
                <a:spcPts val="700"/>
              </a:spcBef>
            </a:pPr>
            <a:endParaRPr lang="pt-BR" sz="1600" noProof="0" dirty="0">
              <a:solidFill>
                <a:srgbClr val="737272"/>
              </a:solidFill>
              <a:latin typeface="Open Sans"/>
              <a:ea typeface="Open Sans"/>
              <a:cs typeface="Open Sans"/>
            </a:endParaRPr>
          </a:p>
          <a:p>
            <a:pPr>
              <a:lnSpc>
                <a:spcPct val="100000"/>
              </a:lnSpc>
              <a:spcBef>
                <a:spcPts val="700"/>
              </a:spcBef>
              <a:spcAft>
                <a:spcPts val="500"/>
              </a:spcAft>
            </a:pPr>
            <a:r>
              <a:rPr lang="pt-BR" sz="1600" noProof="0" dirty="0">
                <a:solidFill>
                  <a:srgbClr val="737272"/>
                </a:solidFill>
                <a:latin typeface="Open Sans"/>
                <a:ea typeface="Open Sans"/>
                <a:cs typeface="Open Sans"/>
              </a:rPr>
              <a:t>Um estande reutilizado também promoverá sua marca de forma positiva, destacando suas práticas de sustentabilidade. Fornecedores de serviços que passaram pelo processo de aplicação do programa Better Stands são capazes de oferecer uma seleção versátil de opções de estandes sustentáveis.</a:t>
            </a:r>
            <a:endParaRPr lang="pt-BR" noProof="0" dirty="0">
              <a:latin typeface="Open Sans"/>
              <a:ea typeface="Open Sans"/>
              <a:cs typeface="Open Sans"/>
            </a:endParaRPr>
          </a:p>
          <a:p>
            <a:pPr>
              <a:lnSpc>
                <a:spcPct val="100000"/>
              </a:lnSpc>
              <a:spcAft>
                <a:spcPts val="500"/>
              </a:spcAft>
            </a:pPr>
            <a:endParaRPr lang="pt-BR" sz="1600" noProof="0" dirty="0">
              <a:solidFill>
                <a:srgbClr val="737272"/>
              </a:solidFill>
              <a:latin typeface="Roboto"/>
              <a:ea typeface="Roboto"/>
              <a:cs typeface="Roboto"/>
            </a:endParaRPr>
          </a:p>
          <a:p>
            <a:pPr>
              <a:lnSpc>
                <a:spcPct val="150000"/>
              </a:lnSpc>
            </a:pPr>
            <a:endParaRPr lang="pt-BR" sz="1600" noProof="0" dirty="0">
              <a:solidFill>
                <a:srgbClr val="737272"/>
              </a:solidFill>
              <a:latin typeface="Roboto"/>
              <a:ea typeface="Open Sans Light"/>
              <a:cs typeface="Open Sans Light"/>
            </a:endParaRPr>
          </a:p>
          <a:p>
            <a:pPr marL="342900" indent="-342900">
              <a:lnSpc>
                <a:spcPct val="150000"/>
              </a:lnSpc>
              <a:buClr>
                <a:srgbClr val="0098DE"/>
              </a:buClr>
              <a:buFont typeface="Symbol" panose="05050102010706020507" pitchFamily="18" charset="2"/>
              <a:buChar char=""/>
            </a:pPr>
            <a:endParaRPr lang="pt-BR" sz="1600" noProof="0" dirty="0">
              <a:solidFill>
                <a:srgbClr val="737272"/>
              </a:solidFill>
              <a:effectLst/>
              <a:latin typeface="Roboto"/>
              <a:ea typeface="Open Sans Light" panose="020B0306030504020204" pitchFamily="34" charset="0"/>
              <a:cs typeface="Open Sans Light" panose="020B0306030504020204" pitchFamily="34" charset="0"/>
            </a:endParaRPr>
          </a:p>
          <a:p>
            <a:pPr marL="342900" lvl="0" indent="-342900">
              <a:lnSpc>
                <a:spcPct val="150000"/>
              </a:lnSpc>
              <a:spcAft>
                <a:spcPts val="8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a:p>
            <a:pPr marL="342900" indent="-342900">
              <a:lnSpc>
                <a:spcPct val="150000"/>
              </a:lnSpc>
              <a:spcAft>
                <a:spcPts val="800"/>
              </a:spcAft>
              <a:buClr>
                <a:srgbClr val="0098DE"/>
              </a:buClr>
              <a:buFont typeface="Symbol" panose="05050102010706020507" pitchFamily="18" charset="2"/>
              <a:buChar char=""/>
            </a:pPr>
            <a:endParaRPr lang="pt-BR" sz="1600" noProof="0" dirty="0">
              <a:latin typeface="Open Sans Light"/>
              <a:ea typeface="Open Sans Light"/>
              <a:cs typeface="Open Sans Light"/>
            </a:endParaRPr>
          </a:p>
        </p:txBody>
      </p:sp>
      <p:pic>
        <p:nvPicPr>
          <p:cNvPr id="3" name="Picture 2">
            <a:extLst>
              <a:ext uri="{FF2B5EF4-FFF2-40B4-BE49-F238E27FC236}">
                <a16:creationId xmlns:a16="http://schemas.microsoft.com/office/drawing/2014/main" id="{B3D59AC5-B910-3AAE-0136-36C07DB448CD}"/>
              </a:ext>
            </a:extLst>
          </p:cNvPr>
          <p:cNvPicPr>
            <a:picLocks noChangeAspect="1"/>
          </p:cNvPicPr>
          <p:nvPr/>
        </p:nvPicPr>
        <p:blipFill>
          <a:blip r:embed="rId3"/>
          <a:stretch>
            <a:fillRect/>
          </a:stretch>
        </p:blipFill>
        <p:spPr>
          <a:xfrm>
            <a:off x="6812564" y="1586299"/>
            <a:ext cx="4178901" cy="3675106"/>
          </a:xfrm>
          <a:prstGeom prst="rect">
            <a:avLst/>
          </a:prstGeom>
        </p:spPr>
      </p:pic>
      <p:pic>
        <p:nvPicPr>
          <p:cNvPr id="7" name="Picture 6">
            <a:extLst>
              <a:ext uri="{FF2B5EF4-FFF2-40B4-BE49-F238E27FC236}">
                <a16:creationId xmlns:a16="http://schemas.microsoft.com/office/drawing/2014/main" id="{579C021C-8176-FE48-A502-A26498BBD49C}"/>
              </a:ext>
            </a:extLst>
          </p:cNvPr>
          <p:cNvPicPr>
            <a:picLocks noChangeAspect="1"/>
          </p:cNvPicPr>
          <p:nvPr/>
        </p:nvPicPr>
        <p:blipFill>
          <a:blip r:embed="rId4"/>
          <a:stretch>
            <a:fillRect/>
          </a:stretch>
        </p:blipFill>
        <p:spPr>
          <a:xfrm>
            <a:off x="8671225" y="4213396"/>
            <a:ext cx="2953522" cy="2086748"/>
          </a:xfrm>
          <a:prstGeom prst="rect">
            <a:avLst/>
          </a:prstGeom>
        </p:spPr>
      </p:pic>
    </p:spTree>
    <p:extLst>
      <p:ext uri="{BB962C8B-B14F-4D97-AF65-F5344CB8AC3E}">
        <p14:creationId xmlns:p14="http://schemas.microsoft.com/office/powerpoint/2010/main" val="1359538363"/>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82B39-F087-E982-8E4B-53EC678A5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F103B-AB87-669E-F2F6-2206CE65FF9F}"/>
              </a:ext>
            </a:extLst>
          </p:cNvPr>
          <p:cNvSpPr>
            <a:spLocks noGrp="1"/>
          </p:cNvSpPr>
          <p:nvPr>
            <p:ph type="title"/>
          </p:nvPr>
        </p:nvSpPr>
        <p:spPr>
          <a:xfrm>
            <a:off x="617352" y="697943"/>
            <a:ext cx="9265714" cy="682101"/>
          </a:xfrm>
        </p:spPr>
        <p:txBody>
          <a:bodyPr/>
          <a:lstStyle/>
          <a:p>
            <a:r>
              <a:rPr lang="pt-BR" b="1" noProof="0" dirty="0">
                <a:solidFill>
                  <a:srgbClr val="0047AB"/>
                </a:solidFill>
                <a:ea typeface="+mj-lt"/>
                <a:cs typeface="+mj-lt"/>
              </a:rPr>
              <a:t>Como</a:t>
            </a:r>
            <a:endParaRPr lang="pt-BR" b="1" noProof="0" dirty="0">
              <a:ea typeface="Roboto Bold"/>
              <a:cs typeface="Roboto Bold"/>
            </a:endParaRPr>
          </a:p>
          <a:p>
            <a:r>
              <a:rPr lang="pt-BR" b="1" noProof="0" dirty="0">
                <a:ea typeface="+mj-lt"/>
                <a:cs typeface="+mj-lt"/>
              </a:rPr>
              <a:t>Gerenciar </a:t>
            </a:r>
            <a:r>
              <a:rPr lang="pt-BR" b="1" noProof="0" dirty="0">
                <a:solidFill>
                  <a:schemeClr val="tx1"/>
                </a:solidFill>
                <a:ea typeface="+mj-lt"/>
                <a:cs typeface="+mj-lt"/>
              </a:rPr>
              <a:t>custos?</a:t>
            </a:r>
            <a:endParaRPr lang="pt-BR" b="1" noProof="0" dirty="0">
              <a:solidFill>
                <a:schemeClr val="tx1"/>
              </a:solidFill>
              <a:ea typeface="Roboto Bold"/>
              <a:cs typeface="Roboto Bold"/>
            </a:endParaRPr>
          </a:p>
        </p:txBody>
      </p:sp>
      <p:sp>
        <p:nvSpPr>
          <p:cNvPr id="4" name="Slide Number Placeholder 3">
            <a:extLst>
              <a:ext uri="{FF2B5EF4-FFF2-40B4-BE49-F238E27FC236}">
                <a16:creationId xmlns:a16="http://schemas.microsoft.com/office/drawing/2014/main" id="{D9819162-8899-4050-4299-12B60AE580E2}"/>
              </a:ext>
            </a:extLst>
          </p:cNvPr>
          <p:cNvSpPr>
            <a:spLocks noGrp="1"/>
          </p:cNvSpPr>
          <p:nvPr>
            <p:ph type="sldNum" sz="quarter" idx="11"/>
          </p:nvPr>
        </p:nvSpPr>
        <p:spPr/>
        <p:txBody>
          <a:bodyPr/>
          <a:lstStyle/>
          <a:p>
            <a:fld id="{D849C6CF-42C6-40E4-B6AF-329145147824}" type="slidenum">
              <a:rPr lang="pt-BR" noProof="0" smtClean="0"/>
              <a:pPr/>
              <a:t>15</a:t>
            </a:fld>
            <a:endParaRPr lang="pt-BR" noProof="0" dirty="0"/>
          </a:p>
        </p:txBody>
      </p:sp>
      <p:sp>
        <p:nvSpPr>
          <p:cNvPr id="7" name="Text Placeholder 7">
            <a:extLst>
              <a:ext uri="{FF2B5EF4-FFF2-40B4-BE49-F238E27FC236}">
                <a16:creationId xmlns:a16="http://schemas.microsoft.com/office/drawing/2014/main" id="{07FF300E-2ADC-DF8B-9B27-C14A9BE25695}"/>
              </a:ext>
            </a:extLst>
          </p:cNvPr>
          <p:cNvSpPr txBox="1">
            <a:spLocks/>
          </p:cNvSpPr>
          <p:nvPr/>
        </p:nvSpPr>
        <p:spPr>
          <a:xfrm>
            <a:off x="795219" y="1803327"/>
            <a:ext cx="6453938" cy="4205486"/>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600" b="1" cap="none" noProof="0" dirty="0">
                <a:ea typeface="+mn-lt"/>
                <a:cs typeface="+mn-lt"/>
              </a:rPr>
              <a:t>Investimento, planejamento e orçamento são essenciais. Caso contrário, pode se tornar rapidamente uma lição cara sobre a importância de pesquisa e preparação. Os fatores abaixo devem ser considerados</a:t>
            </a:r>
            <a:r>
              <a:rPr lang="pt-BR" sz="1600" b="1" cap="none" dirty="0">
                <a:ea typeface="+mn-lt"/>
                <a:cs typeface="+mn-lt"/>
              </a:rPr>
              <a:t> cuidadosamente</a:t>
            </a:r>
            <a:r>
              <a:rPr lang="pt-BR" sz="1600" b="1" cap="none" noProof="0" dirty="0">
                <a:ea typeface="+mn-lt"/>
                <a:cs typeface="+mn-lt"/>
              </a:rPr>
              <a:t>:</a:t>
            </a:r>
            <a:endParaRPr lang="pt-BR" noProof="0" dirty="0"/>
          </a:p>
          <a:p>
            <a:endParaRPr lang="pt-BR" sz="1600" cap="none" noProof="0" dirty="0">
              <a:latin typeface="Roboto"/>
              <a:ea typeface="Roboto"/>
              <a:cs typeface="Roboto"/>
            </a:endParaRPr>
          </a:p>
          <a:p>
            <a:pPr marL="342900" indent="-342900">
              <a:buAutoNum type="arabicPeriod"/>
            </a:pPr>
            <a:r>
              <a:rPr lang="pt-BR" sz="1600" cap="none" noProof="0" dirty="0">
                <a:solidFill>
                  <a:srgbClr val="737272"/>
                </a:solidFill>
                <a:ea typeface="+mn-lt"/>
                <a:cs typeface="+mn-lt"/>
              </a:rPr>
              <a:t>Defina seu orçamento e comunique-o honestamente a sua montadora.</a:t>
            </a:r>
            <a:endParaRPr lang="pt-BR" noProof="0" dirty="0">
              <a:solidFill>
                <a:srgbClr val="737272"/>
              </a:solidFill>
              <a:latin typeface="Roboto"/>
              <a:ea typeface="Roboto"/>
              <a:cs typeface="Roboto"/>
            </a:endParaRPr>
          </a:p>
          <a:p>
            <a:pPr marL="342900" indent="-342900">
              <a:buAutoNum type="arabicPeriod"/>
            </a:pPr>
            <a:endParaRPr lang="pt-BR" sz="1600" cap="none" noProof="0" dirty="0">
              <a:latin typeface="Roboto"/>
              <a:ea typeface="Roboto"/>
              <a:cs typeface="Roboto"/>
            </a:endParaRPr>
          </a:p>
          <a:p>
            <a:pPr marL="342900" indent="-342900">
              <a:buAutoNum type="arabicPeriod"/>
            </a:pPr>
            <a:r>
              <a:rPr lang="pt-BR" sz="1600" cap="none" noProof="0" dirty="0">
                <a:ea typeface="+mn-lt"/>
                <a:cs typeface="+mn-lt"/>
              </a:rPr>
              <a:t>Juntamente com o projeto </a:t>
            </a:r>
            <a:r>
              <a:rPr lang="pt-BR" sz="1600" cap="none" noProof="0" dirty="0">
                <a:solidFill>
                  <a:srgbClr val="737272"/>
                </a:solidFill>
                <a:ea typeface="+mn-lt"/>
                <a:cs typeface="+mn-lt"/>
              </a:rPr>
              <a:t>proposto, solicite um orçamento detalhado com a discriminação completa dos custos.</a:t>
            </a:r>
            <a:endParaRPr lang="pt-BR" sz="1600" cap="none" noProof="0" dirty="0">
              <a:solidFill>
                <a:srgbClr val="737272"/>
              </a:solidFill>
              <a:latin typeface="Roboto"/>
              <a:ea typeface="Roboto"/>
              <a:cs typeface="Roboto"/>
            </a:endParaRPr>
          </a:p>
          <a:p>
            <a:pPr marL="342900" indent="-342900">
              <a:buAutoNum type="arabicPeriod"/>
            </a:pPr>
            <a:endParaRPr lang="pt-BR" sz="1600" cap="none" noProof="0" dirty="0">
              <a:solidFill>
                <a:srgbClr val="737272"/>
              </a:solidFill>
              <a:latin typeface="Roboto"/>
              <a:ea typeface="Roboto"/>
              <a:cs typeface="Roboto"/>
            </a:endParaRPr>
          </a:p>
          <a:p>
            <a:pPr marL="342900" indent="-342900">
              <a:buAutoNum type="arabicPeriod"/>
            </a:pPr>
            <a:r>
              <a:rPr lang="pt-BR" sz="1600" cap="none" noProof="0" dirty="0">
                <a:solidFill>
                  <a:srgbClr val="737272"/>
                </a:solidFill>
                <a:ea typeface="+mn-lt"/>
                <a:cs typeface="+mn-lt"/>
              </a:rPr>
              <a:t>Os itens listados devem incluir (quando aplicável): projeto, construção, audiovisual, elétrica, piso, mobiliário, design gráfico, internet, mão de obra, iluminação, licenças, montagem de estruturas, transporte, água e esgoto, e quaisquer outros recursos especiais solicitados.</a:t>
            </a:r>
            <a:endParaRPr lang="pt-BR" noProof="0" dirty="0">
              <a:solidFill>
                <a:srgbClr val="737272"/>
              </a:solidFill>
              <a:latin typeface="Roboto"/>
              <a:ea typeface="Roboto"/>
              <a:cs typeface="Roboto"/>
            </a:endParaRPr>
          </a:p>
          <a:p>
            <a:pPr marL="342900" indent="-342900">
              <a:buAutoNum type="arabicPeriod"/>
            </a:pPr>
            <a:endParaRPr lang="pt-BR" sz="1600" cap="none" noProof="0" dirty="0">
              <a:solidFill>
                <a:srgbClr val="737272"/>
              </a:solidFill>
              <a:latin typeface="Roboto"/>
              <a:ea typeface="Roboto"/>
              <a:cs typeface="Roboto"/>
            </a:endParaRPr>
          </a:p>
          <a:p>
            <a:pPr marL="342900" indent="-342900">
              <a:buAutoNum type="arabicPeriod"/>
            </a:pPr>
            <a:r>
              <a:rPr lang="pt-BR" sz="1600" cap="none" noProof="0" dirty="0">
                <a:solidFill>
                  <a:srgbClr val="737272"/>
                </a:solidFill>
                <a:ea typeface="+mn-lt"/>
                <a:cs typeface="+mn-lt"/>
              </a:rPr>
              <a:t>Deixe claro quais itens serão comprados e quais serão alugados.</a:t>
            </a:r>
            <a:endParaRPr lang="pt-BR" noProof="0" dirty="0">
              <a:ea typeface="Roboto"/>
              <a:cs typeface="Roboto"/>
            </a:endParaRPr>
          </a:p>
          <a:p>
            <a:endParaRPr lang="pt-BR" sz="1600" cap="none" noProof="0" dirty="0">
              <a:solidFill>
                <a:srgbClr val="737272"/>
              </a:solidFill>
              <a:latin typeface="Roboto"/>
              <a:ea typeface="Open Sans Light"/>
              <a:cs typeface="Open Sans Light"/>
            </a:endParaRPr>
          </a:p>
          <a:p>
            <a:r>
              <a:rPr lang="pt-BR" sz="1600" b="1" cap="none" noProof="0" dirty="0">
                <a:ea typeface="Calibri"/>
                <a:cs typeface="Times New Roman"/>
              </a:rPr>
              <a:t>  </a:t>
            </a:r>
          </a:p>
          <a:p>
            <a:endParaRPr lang="pt-BR" sz="1600" noProof="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4195597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45B93-E7C8-6AD0-B452-4FA787133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9F888-5FCD-A0BF-55BF-93EBB15CB0C2}"/>
              </a:ext>
            </a:extLst>
          </p:cNvPr>
          <p:cNvSpPr>
            <a:spLocks noGrp="1"/>
          </p:cNvSpPr>
          <p:nvPr>
            <p:ph type="title"/>
          </p:nvPr>
        </p:nvSpPr>
        <p:spPr>
          <a:xfrm>
            <a:off x="432000" y="430213"/>
            <a:ext cx="9629845" cy="682101"/>
          </a:xfrm>
        </p:spPr>
        <p:txBody>
          <a:bodyPr vert="horz" wrap="square" lIns="0" tIns="0" rIns="0" bIns="72000" rtlCol="0" anchor="t" anchorCtr="0">
            <a:normAutofit/>
          </a:bodyPr>
          <a:lstStyle/>
          <a:p>
            <a:r>
              <a:rPr lang="pt-BR" noProof="0" dirty="0"/>
              <a:t>Onde eles estão </a:t>
            </a:r>
            <a:br>
              <a:rPr lang="pt-BR" noProof="0" dirty="0"/>
            </a:br>
            <a:r>
              <a:rPr lang="pt-BR" noProof="0" dirty="0">
                <a:solidFill>
                  <a:schemeClr val="tx1"/>
                </a:solidFill>
              </a:rPr>
              <a:t>localizados? </a:t>
            </a:r>
          </a:p>
          <a:p>
            <a:endParaRPr lang="pt-BR" noProof="0" dirty="0">
              <a:solidFill>
                <a:schemeClr val="tx1"/>
              </a:solidFill>
              <a:ea typeface="Roboto Bold"/>
              <a:cs typeface="Roboto Bold"/>
            </a:endParaRPr>
          </a:p>
          <a:p>
            <a:endParaRPr lang="pt-BR" noProof="0" dirty="0"/>
          </a:p>
        </p:txBody>
      </p:sp>
      <p:sp>
        <p:nvSpPr>
          <p:cNvPr id="4" name="Slide Number Placeholder 3">
            <a:extLst>
              <a:ext uri="{FF2B5EF4-FFF2-40B4-BE49-F238E27FC236}">
                <a16:creationId xmlns:a16="http://schemas.microsoft.com/office/drawing/2014/main" id="{D9281BDA-A142-EB2D-7F0B-868C2C38D63A}"/>
              </a:ext>
            </a:extLst>
          </p:cNvPr>
          <p:cNvSpPr>
            <a:spLocks noGrp="1"/>
          </p:cNvSpPr>
          <p:nvPr>
            <p:ph type="sldNum" sz="quarter" idx="11"/>
          </p:nvPr>
        </p:nvSpPr>
        <p:spPr>
          <a:xfrm>
            <a:off x="432000" y="6429375"/>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16</a:t>
            </a:fld>
            <a:endParaRPr lang="pt-BR" noProof="0" dirty="0"/>
          </a:p>
        </p:txBody>
      </p:sp>
      <p:sp>
        <p:nvSpPr>
          <p:cNvPr id="6" name="Text Placeholder 7">
            <a:extLst>
              <a:ext uri="{FF2B5EF4-FFF2-40B4-BE49-F238E27FC236}">
                <a16:creationId xmlns:a16="http://schemas.microsoft.com/office/drawing/2014/main" id="{62B07CC1-566F-ACA9-5294-8A53DBEE6DCB}"/>
              </a:ext>
            </a:extLst>
          </p:cNvPr>
          <p:cNvSpPr txBox="1">
            <a:spLocks/>
          </p:cNvSpPr>
          <p:nvPr/>
        </p:nvSpPr>
        <p:spPr>
          <a:xfrm>
            <a:off x="610707" y="2176916"/>
            <a:ext cx="5307623" cy="3745993"/>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600" noProof="0" dirty="0">
                <a:solidFill>
                  <a:srgbClr val="737272"/>
                </a:solidFill>
                <a:latin typeface="Open Sans"/>
                <a:ea typeface="Open Sans"/>
                <a:cs typeface="Open Sans"/>
              </a:rPr>
              <a:t>Independentemente do lugar</a:t>
            </a:r>
            <a:r>
              <a:rPr lang="pt-BR" sz="1600" dirty="0">
                <a:solidFill>
                  <a:srgbClr val="737272"/>
                </a:solidFill>
                <a:latin typeface="Open Sans"/>
                <a:ea typeface="Open Sans"/>
                <a:cs typeface="Open Sans"/>
              </a:rPr>
              <a:t> </a:t>
            </a:r>
            <a:r>
              <a:rPr lang="pt-BR" sz="1600" noProof="0" dirty="0">
                <a:solidFill>
                  <a:srgbClr val="737272"/>
                </a:solidFill>
                <a:latin typeface="Open Sans"/>
                <a:ea typeface="Open Sans"/>
                <a:cs typeface="Open Sans"/>
              </a:rPr>
              <a:t>da exposição, geralmente é melhor contratar uma montadora mais próxima do local do evento, ou alguém com parceiros e recursos regionais.</a:t>
            </a:r>
            <a:endParaRPr lang="pt-BR" noProof="0" dirty="0">
              <a:latin typeface="Open Sans"/>
              <a:ea typeface="Open Sans"/>
              <a:cs typeface="Open Sans"/>
            </a:endParaRPr>
          </a:p>
          <a:p>
            <a:endParaRPr lang="pt-BR" sz="1600" noProof="0" dirty="0">
              <a:solidFill>
                <a:srgbClr val="737272"/>
              </a:solidFill>
              <a:latin typeface="Open Sans"/>
              <a:ea typeface="Open Sans"/>
              <a:cs typeface="Open Sans"/>
            </a:endParaRPr>
          </a:p>
          <a:p>
            <a:pPr>
              <a:spcAft>
                <a:spcPts val="500"/>
              </a:spcAft>
            </a:pPr>
            <a:r>
              <a:rPr lang="pt-BR" sz="1600" noProof="0" dirty="0">
                <a:solidFill>
                  <a:srgbClr val="737272"/>
                </a:solidFill>
                <a:latin typeface="Open Sans"/>
                <a:ea typeface="Open Sans"/>
                <a:cs typeface="Open Sans"/>
              </a:rPr>
              <a:t>Isso terá um grande impacto nos seus gastos totais, já que a logística e a hospedagem podem ser caras. Quanto maior a distância que seu estande precisa percorrer, maiores serão os custos, sem mencionar outros fatores que você pode ter que enfrentar, como atrasos nas entregas devido às condições das estradas, maior pegada de carbono e assim por diante.</a:t>
            </a:r>
            <a:endParaRPr lang="pt-BR" sz="1600" noProof="0" dirty="0">
              <a:latin typeface="Open Sans Light"/>
              <a:ea typeface="Open Sans Light"/>
              <a:cs typeface="Open Sans Light"/>
            </a:endParaRPr>
          </a:p>
        </p:txBody>
      </p:sp>
      <p:pic>
        <p:nvPicPr>
          <p:cNvPr id="3" name="Picture 2">
            <a:extLst>
              <a:ext uri="{FF2B5EF4-FFF2-40B4-BE49-F238E27FC236}">
                <a16:creationId xmlns:a16="http://schemas.microsoft.com/office/drawing/2014/main" id="{645FD86E-86EA-C232-437F-088FE7353197}"/>
              </a:ext>
            </a:extLst>
          </p:cNvPr>
          <p:cNvPicPr>
            <a:picLocks noChangeAspect="1"/>
          </p:cNvPicPr>
          <p:nvPr/>
        </p:nvPicPr>
        <p:blipFill>
          <a:blip r:embed="rId2"/>
          <a:stretch>
            <a:fillRect/>
          </a:stretch>
        </p:blipFill>
        <p:spPr>
          <a:xfrm>
            <a:off x="6671356" y="1874108"/>
            <a:ext cx="5521936" cy="4983892"/>
          </a:xfrm>
          <a:prstGeom prst="rect">
            <a:avLst/>
          </a:prstGeom>
        </p:spPr>
      </p:pic>
    </p:spTree>
    <p:extLst>
      <p:ext uri="{BB962C8B-B14F-4D97-AF65-F5344CB8AC3E}">
        <p14:creationId xmlns:p14="http://schemas.microsoft.com/office/powerpoint/2010/main" val="3967756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074FC-FA08-EB8E-CA01-66D8FBD1CC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367D9-3670-398E-377B-0A7917ABCC5C}"/>
              </a:ext>
            </a:extLst>
          </p:cNvPr>
          <p:cNvSpPr>
            <a:spLocks noGrp="1"/>
          </p:cNvSpPr>
          <p:nvPr>
            <p:ph type="title"/>
          </p:nvPr>
        </p:nvSpPr>
        <p:spPr>
          <a:xfrm>
            <a:off x="353847" y="1174482"/>
            <a:ext cx="11254031" cy="1630703"/>
          </a:xfrm>
        </p:spPr>
        <p:txBody>
          <a:bodyPr/>
          <a:lstStyle/>
          <a:p>
            <a:r>
              <a:rPr lang="pt-BR" noProof="0" dirty="0"/>
              <a:t>Programa </a:t>
            </a:r>
            <a:br>
              <a:rPr lang="pt-BR" noProof="0" dirty="0"/>
            </a:br>
            <a:r>
              <a:rPr lang="pt-BR" noProof="0" dirty="0" err="1"/>
              <a:t>Better</a:t>
            </a:r>
            <a:r>
              <a:rPr lang="pt-BR" noProof="0" dirty="0"/>
              <a:t> Stands</a:t>
            </a:r>
          </a:p>
          <a:p>
            <a:endParaRPr lang="pt-BR" noProof="0" dirty="0"/>
          </a:p>
        </p:txBody>
      </p:sp>
    </p:spTree>
    <p:extLst>
      <p:ext uri="{BB962C8B-B14F-4D97-AF65-F5344CB8AC3E}">
        <p14:creationId xmlns:p14="http://schemas.microsoft.com/office/powerpoint/2010/main" val="3503239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6F1D0-4A1F-35A2-2ADE-A3289EEBF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3D93C9-FB25-04B2-641D-C05225213BB8}"/>
              </a:ext>
            </a:extLst>
          </p:cNvPr>
          <p:cNvSpPr>
            <a:spLocks noGrp="1"/>
          </p:cNvSpPr>
          <p:nvPr>
            <p:ph type="title"/>
          </p:nvPr>
        </p:nvSpPr>
        <p:spPr>
          <a:xfrm>
            <a:off x="432000" y="430213"/>
            <a:ext cx="9629845" cy="682101"/>
          </a:xfrm>
        </p:spPr>
        <p:txBody>
          <a:bodyPr vert="horz" wrap="square" lIns="0" tIns="0" rIns="0" bIns="72000" rtlCol="0" anchor="t" anchorCtr="0">
            <a:normAutofit/>
          </a:bodyPr>
          <a:lstStyle/>
          <a:p>
            <a:r>
              <a:rPr lang="pt-BR" noProof="0" dirty="0"/>
              <a:t>O que é o</a:t>
            </a:r>
            <a:endParaRPr lang="pt-BR" noProof="0" dirty="0">
              <a:ea typeface="Roboto Bold"/>
              <a:cs typeface="Roboto Bold"/>
            </a:endParaRPr>
          </a:p>
          <a:p>
            <a:r>
              <a:rPr lang="pt-BR" noProof="0" dirty="0" err="1">
                <a:solidFill>
                  <a:schemeClr val="tx1"/>
                </a:solidFill>
              </a:rPr>
              <a:t>Better</a:t>
            </a:r>
            <a:r>
              <a:rPr lang="pt-BR" noProof="0" dirty="0">
                <a:solidFill>
                  <a:schemeClr val="tx1"/>
                </a:solidFill>
              </a:rPr>
              <a:t> </a:t>
            </a:r>
            <a:r>
              <a:rPr lang="pt-BR" noProof="0" dirty="0"/>
              <a:t>Stands?</a:t>
            </a:r>
          </a:p>
          <a:p>
            <a:endParaRPr lang="pt-BR" noProof="0" dirty="0">
              <a:solidFill>
                <a:schemeClr val="tx1"/>
              </a:solidFill>
              <a:ea typeface="Roboto Bold"/>
              <a:cs typeface="Roboto Bold"/>
            </a:endParaRPr>
          </a:p>
          <a:p>
            <a:endParaRPr lang="pt-BR" noProof="0" dirty="0"/>
          </a:p>
        </p:txBody>
      </p:sp>
      <p:sp>
        <p:nvSpPr>
          <p:cNvPr id="4" name="Slide Number Placeholder 3">
            <a:extLst>
              <a:ext uri="{FF2B5EF4-FFF2-40B4-BE49-F238E27FC236}">
                <a16:creationId xmlns:a16="http://schemas.microsoft.com/office/drawing/2014/main" id="{D6EE82B7-CFF5-B4D2-9D7E-7824C5C9A53D}"/>
              </a:ext>
            </a:extLst>
          </p:cNvPr>
          <p:cNvSpPr>
            <a:spLocks noGrp="1"/>
          </p:cNvSpPr>
          <p:nvPr>
            <p:ph type="sldNum" sz="quarter" idx="11"/>
          </p:nvPr>
        </p:nvSpPr>
        <p:spPr>
          <a:xfrm>
            <a:off x="432000" y="6429375"/>
            <a:ext cx="360000" cy="153888"/>
          </a:xfrm>
        </p:spPr>
        <p:txBody>
          <a:bodyPr vert="horz" lIns="0" tIns="0" rIns="0" bIns="0" rtlCol="0" anchor="t" anchorCtr="0">
            <a:normAutofit/>
          </a:bodyPr>
          <a:lstStyle/>
          <a:p>
            <a:pPr>
              <a:spcAft>
                <a:spcPts val="600"/>
              </a:spcAft>
            </a:pPr>
            <a:fld id="{D849C6CF-42C6-40E4-B6AF-329145147824}" type="slidenum">
              <a:rPr lang="pt-BR" noProof="0" smtClean="0"/>
              <a:pPr>
                <a:spcAft>
                  <a:spcPts val="600"/>
                </a:spcAft>
              </a:pPr>
              <a:t>18</a:t>
            </a:fld>
            <a:endParaRPr lang="pt-BR" noProof="0" dirty="0"/>
          </a:p>
        </p:txBody>
      </p:sp>
      <p:sp>
        <p:nvSpPr>
          <p:cNvPr id="6" name="Text Placeholder 7">
            <a:extLst>
              <a:ext uri="{FF2B5EF4-FFF2-40B4-BE49-F238E27FC236}">
                <a16:creationId xmlns:a16="http://schemas.microsoft.com/office/drawing/2014/main" id="{EDF5770A-7C58-239E-706A-E9C2F843BAD0}"/>
              </a:ext>
            </a:extLst>
          </p:cNvPr>
          <p:cNvSpPr txBox="1">
            <a:spLocks/>
          </p:cNvSpPr>
          <p:nvPr/>
        </p:nvSpPr>
        <p:spPr>
          <a:xfrm>
            <a:off x="609368" y="1112561"/>
            <a:ext cx="10373893" cy="4530133"/>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600" baseline="0" noProof="0" dirty="0" err="1">
                <a:latin typeface="Roboto"/>
                <a:ea typeface="Roboto"/>
                <a:cs typeface="Roboto"/>
              </a:rPr>
              <a:t>Better</a:t>
            </a:r>
            <a:r>
              <a:rPr lang="pt-BR" sz="1600" baseline="0" noProof="0" dirty="0">
                <a:latin typeface="Roboto"/>
                <a:ea typeface="Roboto"/>
                <a:cs typeface="Roboto"/>
              </a:rPr>
              <a:t> Stands </a:t>
            </a:r>
            <a:r>
              <a:rPr lang="pt-BR" sz="1600" noProof="0" dirty="0">
                <a:latin typeface="Roboto"/>
                <a:ea typeface="Roboto"/>
                <a:cs typeface="Roboto"/>
              </a:rPr>
              <a:t>é uma colaboração de toda a indústria de eventos e exposições para </a:t>
            </a:r>
            <a:r>
              <a:rPr lang="pt-BR" sz="1600" baseline="0" noProof="0" dirty="0">
                <a:latin typeface="Roboto"/>
                <a:ea typeface="Roboto"/>
                <a:cs typeface="Roboto"/>
              </a:rPr>
              <a:t>a </a:t>
            </a:r>
            <a:r>
              <a:rPr lang="pt-BR" sz="1600" noProof="0" dirty="0">
                <a:latin typeface="Roboto"/>
                <a:ea typeface="Roboto"/>
                <a:cs typeface="Roboto"/>
              </a:rPr>
              <a:t>transição para o uso de estandes reutilizados</a:t>
            </a:r>
            <a:r>
              <a:rPr lang="pt-BR" sz="1600" baseline="0" noProof="0" dirty="0">
                <a:latin typeface="Roboto"/>
                <a:ea typeface="Roboto"/>
                <a:cs typeface="Roboto"/>
              </a:rPr>
              <a:t>.</a:t>
            </a:r>
            <a:br>
              <a:rPr lang="pt-BR" sz="1600" noProof="0" dirty="0">
                <a:latin typeface="Roboto"/>
                <a:ea typeface="Roboto"/>
                <a:cs typeface="Roboto"/>
              </a:rPr>
            </a:br>
            <a:r>
              <a:rPr lang="pt-BR" sz="1600" noProof="0" dirty="0">
                <a:latin typeface="Roboto"/>
                <a:ea typeface="Roboto"/>
                <a:cs typeface="Roboto"/>
              </a:rPr>
              <a:t>​</a:t>
            </a:r>
            <a:br>
              <a:rPr lang="pt-BR" sz="1600" noProof="0" dirty="0">
                <a:latin typeface="Roboto"/>
                <a:ea typeface="Roboto"/>
                <a:cs typeface="Roboto"/>
              </a:rPr>
            </a:br>
            <a:r>
              <a:rPr lang="pt-BR" sz="1600" noProof="0" dirty="0">
                <a:latin typeface="Roboto"/>
                <a:ea typeface="Roboto"/>
                <a:cs typeface="Roboto"/>
              </a:rPr>
              <a:t>A estrutura </a:t>
            </a:r>
            <a:r>
              <a:rPr lang="pt-BR" sz="1600" baseline="0" noProof="0" dirty="0" err="1">
                <a:latin typeface="Roboto"/>
                <a:ea typeface="Roboto"/>
                <a:cs typeface="Roboto"/>
              </a:rPr>
              <a:t>Better</a:t>
            </a:r>
            <a:r>
              <a:rPr lang="pt-BR" sz="1600" baseline="0" noProof="0" dirty="0">
                <a:latin typeface="Roboto"/>
                <a:ea typeface="Roboto"/>
                <a:cs typeface="Roboto"/>
              </a:rPr>
              <a:t> Stands </a:t>
            </a:r>
            <a:r>
              <a:rPr lang="pt-BR" sz="1600" noProof="0" dirty="0">
                <a:latin typeface="Roboto"/>
                <a:ea typeface="Roboto"/>
                <a:cs typeface="Roboto"/>
              </a:rPr>
              <a:t>celebra o uso de estandes reutilizados</a:t>
            </a:r>
            <a:r>
              <a:rPr lang="pt-BR" sz="1600" baseline="0" noProof="0" dirty="0">
                <a:latin typeface="Roboto"/>
                <a:ea typeface="Roboto"/>
                <a:cs typeface="Roboto"/>
              </a:rPr>
              <a:t>, </a:t>
            </a:r>
            <a:r>
              <a:rPr lang="pt-BR" sz="1600" noProof="0" dirty="0">
                <a:latin typeface="Roboto"/>
                <a:ea typeface="Roboto"/>
                <a:cs typeface="Roboto"/>
              </a:rPr>
              <a:t>inspirando mudanças por meio da conscientização e do engajamento</a:t>
            </a:r>
            <a:r>
              <a:rPr lang="pt-BR" sz="1600" baseline="0" noProof="0" dirty="0">
                <a:latin typeface="Roboto"/>
                <a:ea typeface="Roboto"/>
                <a:cs typeface="Roboto"/>
              </a:rPr>
              <a:t>.</a:t>
            </a:r>
            <a:br>
              <a:rPr lang="pt-BR" sz="1600" noProof="0" dirty="0">
                <a:latin typeface="Roboto"/>
                <a:ea typeface="Roboto"/>
                <a:cs typeface="Roboto"/>
              </a:rPr>
            </a:br>
            <a:r>
              <a:rPr lang="pt-BR" sz="1600" noProof="0" dirty="0">
                <a:latin typeface="Roboto"/>
                <a:ea typeface="Roboto"/>
                <a:cs typeface="Roboto"/>
              </a:rPr>
              <a:t>​</a:t>
            </a:r>
            <a:br>
              <a:rPr lang="pt-BR" sz="1600" noProof="0" dirty="0">
                <a:latin typeface="Roboto"/>
                <a:ea typeface="Roboto"/>
                <a:cs typeface="Roboto"/>
              </a:rPr>
            </a:br>
            <a:r>
              <a:rPr lang="pt-BR" sz="1600" noProof="0" dirty="0">
                <a:latin typeface="Roboto"/>
                <a:ea typeface="Roboto"/>
                <a:cs typeface="Roboto"/>
              </a:rPr>
              <a:t>Ao trabalharmos juntos em prol do uso de estandes reutilizados</a:t>
            </a:r>
            <a:r>
              <a:rPr lang="pt-BR" sz="1600" baseline="0" noProof="0" dirty="0">
                <a:latin typeface="Roboto"/>
                <a:ea typeface="Roboto"/>
                <a:cs typeface="Roboto"/>
              </a:rPr>
              <a:t>, </a:t>
            </a:r>
            <a:r>
              <a:rPr lang="pt-BR" sz="1600" noProof="0" dirty="0">
                <a:latin typeface="Roboto"/>
                <a:ea typeface="Roboto"/>
                <a:cs typeface="Roboto"/>
              </a:rPr>
              <a:t>o </a:t>
            </a:r>
            <a:r>
              <a:rPr lang="pt-BR" sz="1600" baseline="0" noProof="0" dirty="0" err="1">
                <a:latin typeface="Roboto"/>
                <a:ea typeface="Roboto"/>
                <a:cs typeface="Roboto"/>
              </a:rPr>
              <a:t>Better</a:t>
            </a:r>
            <a:r>
              <a:rPr lang="pt-BR" sz="1600" baseline="0" noProof="0" dirty="0">
                <a:latin typeface="Roboto"/>
                <a:ea typeface="Roboto"/>
                <a:cs typeface="Roboto"/>
              </a:rPr>
              <a:t> Stands </a:t>
            </a:r>
            <a:r>
              <a:rPr lang="pt-BR" sz="1600" noProof="0" dirty="0">
                <a:latin typeface="Roboto"/>
                <a:ea typeface="Roboto"/>
                <a:cs typeface="Roboto"/>
              </a:rPr>
              <a:t>proporciona maior eficiência</a:t>
            </a:r>
            <a:r>
              <a:rPr lang="pt-BR" sz="1600" baseline="0" noProof="0" dirty="0">
                <a:latin typeface="Roboto"/>
                <a:ea typeface="Roboto"/>
                <a:cs typeface="Roboto"/>
              </a:rPr>
              <a:t>, </a:t>
            </a:r>
            <a:r>
              <a:rPr lang="pt-BR" sz="1600" noProof="0" dirty="0">
                <a:latin typeface="Roboto"/>
                <a:ea typeface="Roboto"/>
                <a:cs typeface="Roboto"/>
              </a:rPr>
              <a:t>melhor experiência</a:t>
            </a:r>
            <a:r>
              <a:rPr lang="pt-BR" sz="1600" baseline="0" noProof="0" dirty="0">
                <a:latin typeface="Roboto"/>
                <a:ea typeface="Roboto"/>
                <a:cs typeface="Roboto"/>
              </a:rPr>
              <a:t>, </a:t>
            </a:r>
            <a:r>
              <a:rPr lang="pt-BR" sz="1600" noProof="0" dirty="0">
                <a:latin typeface="Roboto"/>
                <a:ea typeface="Roboto"/>
                <a:cs typeface="Roboto"/>
              </a:rPr>
              <a:t>mais segurança e sustentabilidade para todos</a:t>
            </a:r>
            <a:r>
              <a:rPr lang="pt-BR" sz="1600" baseline="0" noProof="0" dirty="0">
                <a:latin typeface="Roboto"/>
                <a:ea typeface="Roboto"/>
                <a:cs typeface="Roboto"/>
              </a:rPr>
              <a:t>.</a:t>
            </a:r>
            <a:endParaRPr lang="pt-BR" sz="1600" noProof="0" dirty="0">
              <a:effectLst/>
              <a:latin typeface="Roboto"/>
              <a:ea typeface="Roboto"/>
              <a:cs typeface="Roboto"/>
            </a:endParaRPr>
          </a:p>
        </p:txBody>
      </p:sp>
      <p:sp>
        <p:nvSpPr>
          <p:cNvPr id="8" name="Title 1">
            <a:extLst>
              <a:ext uri="{FF2B5EF4-FFF2-40B4-BE49-F238E27FC236}">
                <a16:creationId xmlns:a16="http://schemas.microsoft.com/office/drawing/2014/main" id="{C8901C14-9801-7A89-5158-86C3C6229F21}"/>
              </a:ext>
            </a:extLst>
          </p:cNvPr>
          <p:cNvSpPr txBox="1">
            <a:spLocks/>
          </p:cNvSpPr>
          <p:nvPr/>
        </p:nvSpPr>
        <p:spPr>
          <a:xfrm>
            <a:off x="429941" y="3782696"/>
            <a:ext cx="9629845" cy="682101"/>
          </a:xfrm>
          <a:prstGeom prst="rect">
            <a:avLst/>
          </a:prstGeom>
        </p:spPr>
        <p:txBody>
          <a:bodyPr vert="horz" wrap="square" lIns="0" tIns="0" rIns="0" bIns="72000" rtlCol="0" anchor="t" anchorCtr="0">
            <a:normAutofit/>
          </a:bodyPr>
          <a:lstStyle>
            <a:lvl1pPr algn="l" defTabSz="914400" rtl="0" eaLnBrk="1" latinLnBrk="0" hangingPunct="1">
              <a:lnSpc>
                <a:spcPct val="90000"/>
              </a:lnSpc>
              <a:spcBef>
                <a:spcPct val="0"/>
              </a:spcBef>
              <a:buNone/>
              <a:defRPr sz="2200" kern="1200" cap="all" baseline="0">
                <a:solidFill>
                  <a:schemeClr val="bg2"/>
                </a:solidFill>
                <a:latin typeface="+mj-lt"/>
                <a:ea typeface="+mj-ea"/>
                <a:cs typeface="+mj-cs"/>
              </a:defRPr>
            </a:lvl1pPr>
          </a:lstStyle>
          <a:p>
            <a:r>
              <a:rPr lang="pt-BR" noProof="0" dirty="0">
                <a:ea typeface="+mj-lt"/>
                <a:cs typeface="+mj-lt"/>
              </a:rPr>
              <a:t>Quais são as vantagens para </a:t>
            </a:r>
            <a:r>
              <a:rPr lang="pt-BR" noProof="0" dirty="0">
                <a:solidFill>
                  <a:schemeClr val="tx1"/>
                </a:solidFill>
                <a:ea typeface="+mj-lt"/>
                <a:cs typeface="+mj-lt"/>
              </a:rPr>
              <a:t>os expositores?</a:t>
            </a:r>
            <a:endParaRPr lang="pt-BR" noProof="0" dirty="0">
              <a:solidFill>
                <a:schemeClr val="tx1"/>
              </a:solidFill>
            </a:endParaRPr>
          </a:p>
          <a:p>
            <a:endParaRPr lang="pt-BR" noProof="0" dirty="0">
              <a:ea typeface="Roboto Bold"/>
              <a:cs typeface="Roboto Bold"/>
            </a:endParaRPr>
          </a:p>
          <a:p>
            <a:endParaRPr lang="pt-BR" noProof="0" dirty="0">
              <a:solidFill>
                <a:schemeClr val="tx1"/>
              </a:solidFill>
              <a:ea typeface="Roboto Bold"/>
              <a:cs typeface="Roboto Bold"/>
            </a:endParaRPr>
          </a:p>
          <a:p>
            <a:endParaRPr lang="pt-BR" noProof="0" dirty="0"/>
          </a:p>
        </p:txBody>
      </p:sp>
      <p:sp>
        <p:nvSpPr>
          <p:cNvPr id="10" name="Text Placeholder 7">
            <a:extLst>
              <a:ext uri="{FF2B5EF4-FFF2-40B4-BE49-F238E27FC236}">
                <a16:creationId xmlns:a16="http://schemas.microsoft.com/office/drawing/2014/main" id="{748BAE0B-9101-FAEF-DE0B-C970A12E6693}"/>
              </a:ext>
            </a:extLst>
          </p:cNvPr>
          <p:cNvSpPr txBox="1">
            <a:spLocks/>
          </p:cNvSpPr>
          <p:nvPr/>
        </p:nvSpPr>
        <p:spPr>
          <a:xfrm>
            <a:off x="708471" y="4289513"/>
            <a:ext cx="9735460" cy="2139615"/>
          </a:xfrm>
          <a:prstGeom prst="rect">
            <a:avLst/>
          </a:prstGeom>
        </p:spPr>
        <p:txBody>
          <a:bodyPr vert="horz" lIns="0" tIns="0" rIns="0" bIns="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051D4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pt-BR" sz="1600" noProof="0" dirty="0">
                <a:latin typeface="Open Sans"/>
                <a:ea typeface="Open Sans"/>
                <a:cs typeface="Open Sans"/>
              </a:rPr>
              <a:t>Os e</a:t>
            </a:r>
            <a:r>
              <a:rPr lang="pt-BR" sz="1600" b="0" i="0" noProof="0" dirty="0">
                <a:effectLst/>
                <a:latin typeface="Open Sans"/>
                <a:ea typeface="Open Sans"/>
                <a:cs typeface="Open Sans"/>
              </a:rPr>
              <a:t>standes </a:t>
            </a:r>
            <a:r>
              <a:rPr lang="pt-BR" sz="1600" noProof="0" dirty="0">
                <a:latin typeface="Open Sans"/>
                <a:ea typeface="Open Sans"/>
                <a:cs typeface="Open Sans"/>
              </a:rPr>
              <a:t>reutilizados estão entre os </a:t>
            </a:r>
            <a:r>
              <a:rPr lang="pt-BR" sz="1600" b="0" i="0" noProof="0" dirty="0">
                <a:effectLst/>
                <a:latin typeface="Open Sans"/>
                <a:ea typeface="Open Sans"/>
                <a:cs typeface="Open Sans"/>
              </a:rPr>
              <a:t>designs</a:t>
            </a:r>
            <a:r>
              <a:rPr lang="pt-BR" sz="1600" noProof="0" dirty="0">
                <a:latin typeface="Open Sans"/>
                <a:ea typeface="Open Sans"/>
                <a:cs typeface="Open Sans"/>
              </a:rPr>
              <a:t> mais modernos e interessantes, mantendo a criatividade e, ao mesmo tempo</a:t>
            </a:r>
            <a:r>
              <a:rPr lang="pt-BR" sz="1600" b="0" i="0" noProof="0" dirty="0">
                <a:effectLst/>
                <a:latin typeface="Open Sans"/>
                <a:ea typeface="Open Sans"/>
                <a:cs typeface="Open Sans"/>
              </a:rPr>
              <a:t>, </a:t>
            </a:r>
            <a:r>
              <a:rPr lang="pt-BR" sz="1600" noProof="0" dirty="0">
                <a:latin typeface="Open Sans"/>
                <a:ea typeface="Open Sans"/>
                <a:cs typeface="Open Sans"/>
              </a:rPr>
              <a:t>sendo mais seguros</a:t>
            </a:r>
            <a:r>
              <a:rPr lang="pt-BR" sz="1600" b="0" i="0" noProof="0" dirty="0">
                <a:effectLst/>
                <a:latin typeface="Open Sans"/>
                <a:ea typeface="Open Sans"/>
                <a:cs typeface="Open Sans"/>
              </a:rPr>
              <a:t>, </a:t>
            </a:r>
            <a:r>
              <a:rPr lang="pt-BR" sz="1600" noProof="0" dirty="0">
                <a:latin typeface="Open Sans"/>
                <a:ea typeface="Open Sans"/>
                <a:cs typeface="Open Sans"/>
              </a:rPr>
              <a:t>econômicos e reduzindo o desperdício.</a:t>
            </a:r>
            <a:endParaRPr lang="pt-BR" sz="1600" b="0" i="0" noProof="0" dirty="0">
              <a:effectLst/>
              <a:latin typeface="Roboto" panose="02000000000000000000" pitchFamily="2" charset="0"/>
            </a:endParaRPr>
          </a:p>
          <a:p>
            <a:pPr marL="285750" indent="-285750">
              <a:buFont typeface="Arial" panose="020B0604020202020204" pitchFamily="34" charset="0"/>
              <a:buChar char="•"/>
            </a:pPr>
            <a:r>
              <a:rPr lang="pt-BR" sz="1600" noProof="0" dirty="0">
                <a:latin typeface="Open Sans"/>
                <a:ea typeface="Open Sans"/>
                <a:cs typeface="Open Sans"/>
              </a:rPr>
              <a:t>O </a:t>
            </a:r>
            <a:r>
              <a:rPr lang="pt-BR" sz="1600" b="0" i="0" noProof="0" dirty="0">
                <a:effectLst/>
                <a:latin typeface="Open Sans"/>
                <a:ea typeface="Open Sans"/>
                <a:cs typeface="Open Sans"/>
              </a:rPr>
              <a:t>Better Stands </a:t>
            </a:r>
            <a:r>
              <a:rPr lang="pt-BR" sz="1600" noProof="0" dirty="0">
                <a:latin typeface="Open Sans"/>
                <a:ea typeface="Open Sans"/>
                <a:cs typeface="Open Sans"/>
              </a:rPr>
              <a:t>oferece aos expositores a oportunidade de se destacarem da concorrência</a:t>
            </a:r>
            <a:r>
              <a:rPr lang="pt-BR" sz="1600" b="0" i="0" noProof="0" dirty="0">
                <a:effectLst/>
                <a:latin typeface="Open Sans"/>
                <a:ea typeface="Open Sans"/>
                <a:cs typeface="Open Sans"/>
              </a:rPr>
              <a:t>, </a:t>
            </a:r>
            <a:r>
              <a:rPr lang="pt-BR" sz="1600" noProof="0" dirty="0">
                <a:latin typeface="Open Sans"/>
                <a:ea typeface="Open Sans"/>
                <a:cs typeface="Open Sans"/>
              </a:rPr>
              <a:t>principalmente em locais onde existem programas de certificação e reconhecimento.</a:t>
            </a:r>
            <a:endParaRPr lang="pt-BR" sz="1600" b="0" i="0" noProof="0" dirty="0">
              <a:effectLst/>
              <a:latin typeface="Open Sans"/>
            </a:endParaRPr>
          </a:p>
          <a:p>
            <a:pPr marL="285750" indent="-285750">
              <a:buFont typeface="Arial" panose="020B0604020202020204" pitchFamily="34" charset="0"/>
              <a:buChar char="•"/>
            </a:pPr>
            <a:r>
              <a:rPr lang="pt-BR" sz="1600" noProof="0" dirty="0">
                <a:latin typeface="Open Sans"/>
                <a:ea typeface="Open Sans"/>
                <a:cs typeface="Open Sans"/>
              </a:rPr>
              <a:t>O </a:t>
            </a:r>
            <a:r>
              <a:rPr lang="pt-BR" sz="1600" b="0" i="0" noProof="0" dirty="0">
                <a:effectLst/>
                <a:latin typeface="Open Sans"/>
                <a:ea typeface="Open Sans"/>
                <a:cs typeface="Open Sans"/>
              </a:rPr>
              <a:t>Better Stands </a:t>
            </a:r>
            <a:r>
              <a:rPr lang="pt-BR" sz="1600" noProof="0" dirty="0">
                <a:latin typeface="Open Sans"/>
                <a:ea typeface="Open Sans"/>
                <a:cs typeface="Open Sans"/>
              </a:rPr>
              <a:t>ajuda os expositores a atingirem as suas metas de sustentabilidade.</a:t>
            </a:r>
            <a:endParaRPr lang="pt-BR" sz="1600" b="0" i="0" noProof="0" dirty="0">
              <a:effectLst/>
              <a:latin typeface="Open Sans"/>
            </a:endParaRPr>
          </a:p>
          <a:p>
            <a:pPr marL="285750" indent="-285750">
              <a:lnSpc>
                <a:spcPct val="100000"/>
              </a:lnSpc>
              <a:buClr>
                <a:srgbClr val="0098DE"/>
              </a:buClr>
              <a:buFont typeface="Arial" panose="020B0604020202020204" pitchFamily="34" charset="0"/>
              <a:buChar char="•"/>
            </a:pPr>
            <a:endParaRPr lang="pt-BR" sz="1600" noProof="0" dirty="0">
              <a:solidFill>
                <a:srgbClr val="737272"/>
              </a:solidFill>
              <a:latin typeface="Roboto"/>
              <a:ea typeface="Roboto"/>
              <a:cs typeface="Roboto"/>
            </a:endParaRPr>
          </a:p>
          <a:p>
            <a:pPr marL="285750" indent="-285750">
              <a:lnSpc>
                <a:spcPct val="150000"/>
              </a:lnSpc>
              <a:buClr>
                <a:srgbClr val="0098DE"/>
              </a:buClr>
              <a:buFont typeface="Arial" panose="020B0604020202020204" pitchFamily="34" charset="0"/>
              <a:buChar char="•"/>
            </a:pPr>
            <a:endParaRPr lang="pt-BR" sz="1600" noProof="0" dirty="0">
              <a:solidFill>
                <a:srgbClr val="737272"/>
              </a:solidFill>
              <a:latin typeface="Open Sans Light" panose="020B0306030504020204" pitchFamily="34" charset="0"/>
              <a:ea typeface="Open Sans Light" panose="020B0306030504020204" pitchFamily="34" charset="0"/>
              <a:cs typeface="Open Sans Light" panose="020B0306030504020204" pitchFamily="34" charset="0"/>
            </a:endParaRPr>
          </a:p>
          <a:p>
            <a:pPr marL="342900" indent="-342900">
              <a:lnSpc>
                <a:spcPct val="150000"/>
              </a:lnSpc>
              <a:spcAft>
                <a:spcPts val="800"/>
              </a:spcAft>
              <a:buClr>
                <a:srgbClr val="0098DE"/>
              </a:buClr>
              <a:buFont typeface="Arial" panose="05050102010706020507" pitchFamily="18" charset="2"/>
              <a:buChar char="•"/>
            </a:pPr>
            <a:endParaRPr lang="pt-BR" sz="1600" noProof="0" dirty="0">
              <a:effectLst/>
              <a:latin typeface="Open Sans Light"/>
              <a:ea typeface="Open Sans Light" panose="020B0306030504020204" pitchFamily="34" charset="0"/>
              <a:cs typeface="Open Sans Light" panose="020B0306030504020204" pitchFamily="34" charset="0"/>
            </a:endParaRPr>
          </a:p>
        </p:txBody>
      </p:sp>
      <p:pic>
        <p:nvPicPr>
          <p:cNvPr id="11" name="Picture 10">
            <a:extLst>
              <a:ext uri="{FF2B5EF4-FFF2-40B4-BE49-F238E27FC236}">
                <a16:creationId xmlns:a16="http://schemas.microsoft.com/office/drawing/2014/main" id="{1DD224DD-E1A3-CC9C-C0BA-4EEBFB98E26A}"/>
              </a:ext>
            </a:extLst>
          </p:cNvPr>
          <p:cNvPicPr>
            <a:picLocks noChangeAspect="1"/>
          </p:cNvPicPr>
          <p:nvPr/>
        </p:nvPicPr>
        <p:blipFill>
          <a:blip r:embed="rId3"/>
          <a:stretch>
            <a:fillRect/>
          </a:stretch>
        </p:blipFill>
        <p:spPr>
          <a:xfrm>
            <a:off x="10746000" y="5608860"/>
            <a:ext cx="1145991" cy="1010657"/>
          </a:xfrm>
          <a:prstGeom prst="rect">
            <a:avLst/>
          </a:prstGeom>
        </p:spPr>
      </p:pic>
    </p:spTree>
    <p:extLst>
      <p:ext uri="{BB962C8B-B14F-4D97-AF65-F5344CB8AC3E}">
        <p14:creationId xmlns:p14="http://schemas.microsoft.com/office/powerpoint/2010/main" val="3842148311"/>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4776C-C3F3-0B09-4AC6-9F2469A5F81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84D4D7-DE08-69F0-197F-C14A9ECC30B4}"/>
              </a:ext>
            </a:extLst>
          </p:cNvPr>
          <p:cNvSpPr>
            <a:spLocks noGrp="1"/>
          </p:cNvSpPr>
          <p:nvPr>
            <p:ph type="sldNum" sz="quarter" idx="11"/>
          </p:nvPr>
        </p:nvSpPr>
        <p:spPr/>
        <p:txBody>
          <a:bodyPr/>
          <a:lstStyle/>
          <a:p>
            <a:fld id="{D849C6CF-42C6-40E4-B6AF-329145147824}" type="slidenum">
              <a:rPr lang="pt-BR" noProof="0" smtClean="0"/>
              <a:pPr/>
              <a:t>19</a:t>
            </a:fld>
            <a:endParaRPr lang="pt-BR" noProof="0" dirty="0"/>
          </a:p>
        </p:txBody>
      </p:sp>
      <p:sp>
        <p:nvSpPr>
          <p:cNvPr id="7" name="Text Placeholder 7">
            <a:extLst>
              <a:ext uri="{FF2B5EF4-FFF2-40B4-BE49-F238E27FC236}">
                <a16:creationId xmlns:a16="http://schemas.microsoft.com/office/drawing/2014/main" id="{C811B00C-3FDF-60C2-29DF-DEFB66C1E00B}"/>
              </a:ext>
            </a:extLst>
          </p:cNvPr>
          <p:cNvSpPr txBox="1">
            <a:spLocks/>
          </p:cNvSpPr>
          <p:nvPr/>
        </p:nvSpPr>
        <p:spPr>
          <a:xfrm>
            <a:off x="611866" y="1327143"/>
            <a:ext cx="6334037" cy="5099115"/>
          </a:xfrm>
          <a:prstGeom prst="rect">
            <a:avLst/>
          </a:prstGeom>
        </p:spPr>
        <p:txBody>
          <a:bodyPr vert="horz" lIns="0" tIns="0" rIns="0" bIns="0" rtlCol="0" anchor="t" anchorCtr="0">
            <a:noAutofit/>
          </a:bodyPr>
          <a:lstStyle>
            <a:defPPr>
              <a:defRPr lang="en-US"/>
            </a:defPPr>
            <a:lvl1pPr marL="0" algn="l" defTabSz="914400" rtl="0" eaLnBrk="1" latinLnBrk="0" hangingPunct="1">
              <a:defRPr sz="800" kern="1200" cap="all" baseline="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600" b="1" cap="none" dirty="0">
                <a:ea typeface="+mn-lt"/>
                <a:cs typeface="+mn-lt"/>
              </a:rPr>
              <a:t>Participe d</a:t>
            </a:r>
            <a:r>
              <a:rPr lang="pt-BR" sz="1600" b="1" cap="none" noProof="0" dirty="0">
                <a:ea typeface="+mn-lt"/>
                <a:cs typeface="+mn-lt"/>
              </a:rPr>
              <a:t>o programa </a:t>
            </a:r>
            <a:r>
              <a:rPr lang="pt-BR" sz="1600" b="1" cap="none" noProof="0" dirty="0" err="1">
                <a:ea typeface="+mn-lt"/>
                <a:cs typeface="+mn-lt"/>
              </a:rPr>
              <a:t>Better</a:t>
            </a:r>
            <a:r>
              <a:rPr lang="pt-BR" sz="1600" b="1" cap="none" noProof="0" dirty="0">
                <a:ea typeface="+mn-lt"/>
                <a:cs typeface="+mn-lt"/>
              </a:rPr>
              <a:t> Stands e contribua para um evento mais sustentável:</a:t>
            </a:r>
            <a:endParaRPr lang="pt-BR" noProof="0" dirty="0"/>
          </a:p>
          <a:p>
            <a:endParaRPr lang="pt-BR" sz="1600" cap="none" noProof="0" dirty="0">
              <a:ea typeface="Roboto"/>
              <a:cs typeface="Roboto"/>
            </a:endParaRPr>
          </a:p>
          <a:p>
            <a:endParaRPr lang="pt-BR" sz="1600" cap="none" noProof="0" dirty="0">
              <a:latin typeface="Roboto"/>
              <a:ea typeface="Roboto"/>
              <a:cs typeface="Roboto"/>
            </a:endParaRPr>
          </a:p>
          <a:p>
            <a:pPr marL="342900" indent="-342900">
              <a:buAutoNum type="arabicPeriod"/>
            </a:pPr>
            <a:r>
              <a:rPr lang="pt-BR" sz="1600" cap="none" noProof="0" dirty="0">
                <a:solidFill>
                  <a:srgbClr val="737272"/>
                </a:solidFill>
                <a:ea typeface="+mn-lt"/>
                <a:cs typeface="+mn-lt"/>
              </a:rPr>
              <a:t>Leia a estrutura do </a:t>
            </a:r>
            <a:r>
              <a:rPr lang="pt-BR" sz="1600" cap="none" noProof="0" dirty="0" err="1">
                <a:solidFill>
                  <a:srgbClr val="737272"/>
                </a:solidFill>
                <a:ea typeface="+mn-lt"/>
                <a:cs typeface="+mn-lt"/>
              </a:rPr>
              <a:t>Better</a:t>
            </a:r>
            <a:r>
              <a:rPr lang="pt-BR" sz="1600" cap="none" noProof="0" dirty="0">
                <a:solidFill>
                  <a:srgbClr val="737272"/>
                </a:solidFill>
                <a:ea typeface="+mn-lt"/>
                <a:cs typeface="+mn-lt"/>
              </a:rPr>
              <a:t> Stands mais adiante neste documento.</a:t>
            </a:r>
            <a:endParaRPr lang="pt-BR" noProof="0" dirty="0">
              <a:solidFill>
                <a:srgbClr val="737272"/>
              </a:solidFill>
              <a:latin typeface="Roboto"/>
              <a:ea typeface="Roboto"/>
              <a:cs typeface="Roboto"/>
            </a:endParaRPr>
          </a:p>
          <a:p>
            <a:pPr marL="342900" indent="-342900">
              <a:buAutoNum type="arabicPeriod"/>
            </a:pPr>
            <a:endParaRPr lang="pt-BR" sz="1600" cap="none" noProof="0" dirty="0">
              <a:solidFill>
                <a:srgbClr val="737272"/>
              </a:solidFill>
              <a:latin typeface="Roboto"/>
              <a:ea typeface="Roboto"/>
              <a:cs typeface="Roboto"/>
            </a:endParaRPr>
          </a:p>
          <a:p>
            <a:pPr marL="342900" indent="-342900">
              <a:buAutoNum type="arabicPeriod"/>
            </a:pPr>
            <a:r>
              <a:rPr lang="pt-BR" sz="1600" cap="none" noProof="0" dirty="0">
                <a:solidFill>
                  <a:srgbClr val="737272"/>
                </a:solidFill>
                <a:ea typeface="+mn-lt"/>
                <a:cs typeface="+mn-lt"/>
              </a:rPr>
              <a:t>Procure atingir, no mínimo, o nível bronze para o seu estande, o que </a:t>
            </a:r>
            <a:r>
              <a:rPr lang="pt-BR" sz="1600" cap="none" noProof="0" dirty="0">
                <a:ea typeface="+mn-lt"/>
                <a:cs typeface="+mn-lt"/>
              </a:rPr>
              <a:t>significa </a:t>
            </a:r>
            <a:r>
              <a:rPr lang="pt-BR" sz="1600" cap="none" noProof="0" dirty="0">
                <a:solidFill>
                  <a:srgbClr val="737272"/>
                </a:solidFill>
                <a:ea typeface="+mn-lt"/>
                <a:cs typeface="+mn-lt"/>
              </a:rPr>
              <a:t>que a estrutura, as paredes, a plataforma, o mobiliário, os equipamentos e a iluminação serão reutilizados. Você pode, é claro, almejar um nível superior, se desejar.</a:t>
            </a:r>
            <a:endParaRPr lang="pt-BR" noProof="0" dirty="0">
              <a:ea typeface="Roboto"/>
              <a:cs typeface="Roboto"/>
            </a:endParaRPr>
          </a:p>
          <a:p>
            <a:pPr marL="342900" indent="-342900">
              <a:buAutoNum type="arabicPeriod"/>
            </a:pPr>
            <a:endParaRPr lang="pt-BR" sz="1600" cap="none" noProof="0" dirty="0">
              <a:solidFill>
                <a:srgbClr val="737272"/>
              </a:solidFill>
              <a:latin typeface="Roboto"/>
              <a:ea typeface="Roboto"/>
              <a:cs typeface="Roboto"/>
            </a:endParaRPr>
          </a:p>
          <a:p>
            <a:pPr marL="342900" indent="-342900">
              <a:buAutoNum type="arabicPeriod"/>
            </a:pPr>
            <a:r>
              <a:rPr lang="pt-BR" sz="1600" cap="none" noProof="0" dirty="0">
                <a:solidFill>
                  <a:srgbClr val="737272"/>
                </a:solidFill>
                <a:ea typeface="+mn-lt"/>
                <a:cs typeface="+mn-lt"/>
              </a:rPr>
              <a:t>Compartilhe estas diretrizes com a sua montadora antes que essa comece a projetar o seu estande e pergunte como ela pode ajudar.</a:t>
            </a:r>
          </a:p>
          <a:p>
            <a:pPr marL="342900" indent="-342900">
              <a:buAutoNum type="arabicPeriod"/>
            </a:pPr>
            <a:endParaRPr lang="pt-BR" sz="1600" cap="none" noProof="0" dirty="0">
              <a:solidFill>
                <a:srgbClr val="737272"/>
              </a:solidFill>
              <a:latin typeface="Roboto"/>
              <a:ea typeface="Roboto"/>
              <a:cs typeface="Roboto"/>
            </a:endParaRPr>
          </a:p>
          <a:p>
            <a:pPr marL="342900" indent="-342900">
              <a:buAutoNum type="arabicPeriod"/>
            </a:pPr>
            <a:r>
              <a:rPr lang="pt-BR" sz="1600" cap="none" noProof="0" dirty="0">
                <a:solidFill>
                  <a:srgbClr val="737272"/>
                </a:solidFill>
                <a:ea typeface="+mn-lt"/>
                <a:cs typeface="+mn-lt"/>
              </a:rPr>
              <a:t>Considere se deseja que a </a:t>
            </a:r>
            <a:r>
              <a:rPr lang="pt-BR" sz="1600" cap="none" dirty="0">
                <a:solidFill>
                  <a:srgbClr val="737272"/>
                </a:solidFill>
                <a:ea typeface="+mn-lt"/>
                <a:cs typeface="+mn-lt"/>
              </a:rPr>
              <a:t>sua montadora </a:t>
            </a:r>
            <a:r>
              <a:rPr lang="pt-BR" sz="1600" cap="none" noProof="0" dirty="0">
                <a:solidFill>
                  <a:srgbClr val="737272"/>
                </a:solidFill>
                <a:ea typeface="+mn-lt"/>
                <a:cs typeface="+mn-lt"/>
              </a:rPr>
              <a:t>faça uma pré-avaliação do seu estande. Para mais informações, consulte este slide.</a:t>
            </a:r>
          </a:p>
          <a:p>
            <a:pPr marL="342900" indent="-342900">
              <a:buAutoNum type="arabicPeriod"/>
            </a:pPr>
            <a:endParaRPr lang="pt-BR" sz="1600" cap="none" noProof="0" dirty="0">
              <a:solidFill>
                <a:srgbClr val="737272"/>
              </a:solidFill>
              <a:latin typeface="Roboto"/>
              <a:ea typeface="Roboto"/>
              <a:cs typeface="Roboto"/>
            </a:endParaRPr>
          </a:p>
          <a:p>
            <a:pPr marL="342900" indent="-342900">
              <a:buAutoNum type="arabicPeriod"/>
            </a:pPr>
            <a:r>
              <a:rPr lang="pt-BR" sz="1600" cap="none" noProof="0" dirty="0">
                <a:solidFill>
                  <a:srgbClr val="737272"/>
                </a:solidFill>
                <a:ea typeface="+mn-lt"/>
                <a:cs typeface="+mn-lt"/>
              </a:rPr>
              <a:t>Certifique-se de que o projeto do estande enviado evidencie claramente como você atenderá às diretrizes do </a:t>
            </a:r>
            <a:r>
              <a:rPr lang="pt-BR" sz="1600" cap="none" noProof="0" dirty="0" err="1">
                <a:solidFill>
                  <a:srgbClr val="737272"/>
                </a:solidFill>
                <a:ea typeface="+mn-lt"/>
                <a:cs typeface="+mn-lt"/>
              </a:rPr>
              <a:t>Better</a:t>
            </a:r>
            <a:r>
              <a:rPr lang="pt-BR" sz="1600" cap="none" noProof="0" dirty="0">
                <a:solidFill>
                  <a:srgbClr val="737272"/>
                </a:solidFill>
                <a:ea typeface="+mn-lt"/>
                <a:cs typeface="+mn-lt"/>
              </a:rPr>
              <a:t> Stands.</a:t>
            </a:r>
            <a:endParaRPr lang="pt-BR" noProof="0" dirty="0">
              <a:ea typeface="Roboto"/>
              <a:cs typeface="Roboto"/>
            </a:endParaRPr>
          </a:p>
          <a:p>
            <a:pPr marL="342900" indent="-342900">
              <a:buAutoNum type="arabicPeriod"/>
            </a:pPr>
            <a:endParaRPr lang="pt-BR" sz="1600" cap="none" noProof="0" dirty="0">
              <a:ea typeface="Roboto"/>
              <a:cs typeface="Roboto"/>
            </a:endParaRPr>
          </a:p>
          <a:p>
            <a:endParaRPr lang="pt-BR" sz="1600" cap="none" noProof="0" dirty="0">
              <a:solidFill>
                <a:srgbClr val="737272"/>
              </a:solidFill>
              <a:latin typeface="Roboto"/>
              <a:ea typeface="Open Sans Light"/>
              <a:cs typeface="Open Sans Light"/>
            </a:endParaRPr>
          </a:p>
          <a:p>
            <a:r>
              <a:rPr lang="pt-BR" sz="1600" b="1" cap="none" noProof="0" dirty="0">
                <a:ea typeface="Calibri"/>
                <a:cs typeface="Times New Roman"/>
              </a:rPr>
              <a:t>  </a:t>
            </a:r>
          </a:p>
          <a:p>
            <a:endParaRPr lang="pt-BR" sz="1600" noProof="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 name="Title 1">
            <a:extLst>
              <a:ext uri="{FF2B5EF4-FFF2-40B4-BE49-F238E27FC236}">
                <a16:creationId xmlns:a16="http://schemas.microsoft.com/office/drawing/2014/main" id="{CD99BBF6-A9FD-E53A-5736-37E244DFA479}"/>
              </a:ext>
            </a:extLst>
          </p:cNvPr>
          <p:cNvSpPr txBox="1">
            <a:spLocks/>
          </p:cNvSpPr>
          <p:nvPr/>
        </p:nvSpPr>
        <p:spPr>
          <a:xfrm>
            <a:off x="432000" y="430213"/>
            <a:ext cx="9629845" cy="682101"/>
          </a:xfrm>
          <a:prstGeom prst="rect">
            <a:avLst/>
          </a:prstGeom>
        </p:spPr>
        <p:txBody>
          <a:bodyPr vert="horz" wrap="square" lIns="0" tIns="0" rIns="0" bIns="72000" rtlCol="0" anchor="t" anchorCtr="0">
            <a:normAutofit/>
          </a:bodyPr>
          <a:lstStyle>
            <a:lvl1pPr algn="l" defTabSz="914400" rtl="0" eaLnBrk="1" latinLnBrk="0" hangingPunct="1">
              <a:lnSpc>
                <a:spcPct val="90000"/>
              </a:lnSpc>
              <a:spcBef>
                <a:spcPct val="0"/>
              </a:spcBef>
              <a:buNone/>
              <a:defRPr sz="2200" kern="1200" cap="all" baseline="0">
                <a:solidFill>
                  <a:schemeClr val="bg2"/>
                </a:solidFill>
                <a:latin typeface="+mj-lt"/>
                <a:ea typeface="+mj-ea"/>
                <a:cs typeface="+mj-cs"/>
              </a:defRPr>
            </a:lvl1pPr>
          </a:lstStyle>
          <a:p>
            <a:r>
              <a:rPr lang="pt-BR" b="1" noProof="0" dirty="0">
                <a:latin typeface="Segoe UI"/>
                <a:cs typeface="Segoe UI"/>
              </a:rPr>
              <a:t>O que eu </a:t>
            </a:r>
            <a:endParaRPr lang="pt-BR" noProof="0" dirty="0">
              <a:solidFill>
                <a:schemeClr val="tx1"/>
              </a:solidFill>
              <a:latin typeface="Segoe UI"/>
              <a:cs typeface="Segoe UI"/>
            </a:endParaRPr>
          </a:p>
          <a:p>
            <a:r>
              <a:rPr lang="pt-BR" b="1" noProof="0" dirty="0">
                <a:solidFill>
                  <a:schemeClr val="tx1"/>
                </a:solidFill>
                <a:latin typeface="Segoe UI"/>
                <a:cs typeface="Segoe UI"/>
              </a:rPr>
              <a:t>preciso </a:t>
            </a:r>
            <a:r>
              <a:rPr lang="pt-BR" b="1" noProof="0" dirty="0">
                <a:latin typeface="Segoe UI"/>
                <a:cs typeface="Segoe UI"/>
              </a:rPr>
              <a:t>fazer?</a:t>
            </a:r>
            <a:endParaRPr lang="pt-BR" noProof="0" dirty="0">
              <a:solidFill>
                <a:srgbClr val="000000"/>
              </a:solidFill>
              <a:latin typeface="Segoe UI"/>
              <a:cs typeface="Segoe UI"/>
            </a:endParaRPr>
          </a:p>
          <a:p>
            <a:endParaRPr lang="pt-BR" b="1" noProof="0" dirty="0">
              <a:solidFill>
                <a:srgbClr val="0047AB"/>
              </a:solidFill>
              <a:latin typeface="Segoe UI"/>
              <a:cs typeface="Segoe UI"/>
            </a:endParaRPr>
          </a:p>
          <a:p>
            <a:endParaRPr lang="pt-BR" noProof="0" dirty="0">
              <a:solidFill>
                <a:srgbClr val="0047AB"/>
              </a:solidFill>
              <a:ea typeface="Roboto Bold"/>
              <a:cs typeface="Roboto Bold"/>
            </a:endParaRPr>
          </a:p>
        </p:txBody>
      </p:sp>
    </p:spTree>
    <p:extLst>
      <p:ext uri="{BB962C8B-B14F-4D97-AF65-F5344CB8AC3E}">
        <p14:creationId xmlns:p14="http://schemas.microsoft.com/office/powerpoint/2010/main" val="2795777537"/>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EF037-0FEF-1568-CED8-8F46C9E744BD}"/>
            </a:ext>
          </a:extLst>
        </p:cNvPr>
        <p:cNvGrpSpPr/>
        <p:nvPr/>
      </p:nvGrpSpPr>
      <p:grpSpPr>
        <a:xfrm>
          <a:off x="0" y="0"/>
          <a:ext cx="0" cy="0"/>
          <a:chOff x="0" y="0"/>
          <a:chExt cx="0" cy="0"/>
        </a:xfrm>
      </p:grpSpPr>
      <p:graphicFrame>
        <p:nvGraphicFramePr>
          <p:cNvPr id="13" name="Content Placeholder 10">
            <a:extLst>
              <a:ext uri="{FF2B5EF4-FFF2-40B4-BE49-F238E27FC236}">
                <a16:creationId xmlns:a16="http://schemas.microsoft.com/office/drawing/2014/main" id="{439A3D04-8F07-1BC6-8BD1-BCDE7505CC35}"/>
              </a:ext>
            </a:extLst>
          </p:cNvPr>
          <p:cNvGraphicFramePr>
            <a:graphicFrameLocks/>
          </p:cNvGraphicFramePr>
          <p:nvPr>
            <p:extLst>
              <p:ext uri="{D42A27DB-BD31-4B8C-83A1-F6EECF244321}">
                <p14:modId xmlns:p14="http://schemas.microsoft.com/office/powerpoint/2010/main" val="1432429986"/>
              </p:ext>
            </p:extLst>
          </p:nvPr>
        </p:nvGraphicFramePr>
        <p:xfrm>
          <a:off x="286836" y="2585121"/>
          <a:ext cx="11618328" cy="4003812"/>
        </p:xfrm>
        <a:graphic>
          <a:graphicData uri="http://schemas.openxmlformats.org/drawingml/2006/table">
            <a:tbl>
              <a:tblPr firstRow="1">
                <a:tableStyleId>{5C22544A-7EE6-4342-B048-85BDC9FD1C3A}</a:tableStyleId>
              </a:tblPr>
              <a:tblGrid>
                <a:gridCol w="479161">
                  <a:extLst>
                    <a:ext uri="{9D8B030D-6E8A-4147-A177-3AD203B41FA5}">
                      <a16:colId xmlns:a16="http://schemas.microsoft.com/office/drawing/2014/main" val="1798666820"/>
                    </a:ext>
                  </a:extLst>
                </a:gridCol>
                <a:gridCol w="268990">
                  <a:extLst>
                    <a:ext uri="{9D8B030D-6E8A-4147-A177-3AD203B41FA5}">
                      <a16:colId xmlns:a16="http://schemas.microsoft.com/office/drawing/2014/main" val="3887740490"/>
                    </a:ext>
                  </a:extLst>
                </a:gridCol>
                <a:gridCol w="1514463">
                  <a:extLst>
                    <a:ext uri="{9D8B030D-6E8A-4147-A177-3AD203B41FA5}">
                      <a16:colId xmlns:a16="http://schemas.microsoft.com/office/drawing/2014/main" val="3415992992"/>
                    </a:ext>
                  </a:extLst>
                </a:gridCol>
                <a:gridCol w="4349339">
                  <a:extLst>
                    <a:ext uri="{9D8B030D-6E8A-4147-A177-3AD203B41FA5}">
                      <a16:colId xmlns:a16="http://schemas.microsoft.com/office/drawing/2014/main" val="1569326140"/>
                    </a:ext>
                  </a:extLst>
                </a:gridCol>
                <a:gridCol w="1302074">
                  <a:extLst>
                    <a:ext uri="{9D8B030D-6E8A-4147-A177-3AD203B41FA5}">
                      <a16:colId xmlns:a16="http://schemas.microsoft.com/office/drawing/2014/main" val="2394587560"/>
                    </a:ext>
                  </a:extLst>
                </a:gridCol>
                <a:gridCol w="1234767">
                  <a:extLst>
                    <a:ext uri="{9D8B030D-6E8A-4147-A177-3AD203B41FA5}">
                      <a16:colId xmlns:a16="http://schemas.microsoft.com/office/drawing/2014/main" val="776405363"/>
                    </a:ext>
                  </a:extLst>
                </a:gridCol>
                <a:gridCol w="1234767">
                  <a:extLst>
                    <a:ext uri="{9D8B030D-6E8A-4147-A177-3AD203B41FA5}">
                      <a16:colId xmlns:a16="http://schemas.microsoft.com/office/drawing/2014/main" val="1145108583"/>
                    </a:ext>
                  </a:extLst>
                </a:gridCol>
                <a:gridCol w="1234767">
                  <a:extLst>
                    <a:ext uri="{9D8B030D-6E8A-4147-A177-3AD203B41FA5}">
                      <a16:colId xmlns:a16="http://schemas.microsoft.com/office/drawing/2014/main" val="1257312776"/>
                    </a:ext>
                  </a:extLst>
                </a:gridCol>
              </a:tblGrid>
              <a:tr h="245320">
                <a:tc>
                  <a:txBody>
                    <a:bodyPr/>
                    <a:lstStyle/>
                    <a:p>
                      <a:pPr algn="r"/>
                      <a:endParaRPr lang="pt-BR" sz="1000" b="1" noProof="0" dirty="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chemeClr val="bg2"/>
                      </a:solidFill>
                      <a:prstDash val="solid"/>
                      <a:round/>
                      <a:headEnd type="none" w="med" len="med"/>
                      <a:tailEnd type="none" w="med" len="med"/>
                    </a:lnB>
                    <a:noFill/>
                  </a:tcPr>
                </a:tc>
                <a:tc>
                  <a:txBody>
                    <a:bodyPr/>
                    <a:lstStyle/>
                    <a:p>
                      <a:pPr algn="r"/>
                      <a:endParaRPr lang="pt-BR" sz="1000" b="1" noProof="0" dirty="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chemeClr val="bg2"/>
                      </a:solidFill>
                      <a:prstDash val="solid"/>
                      <a:round/>
                      <a:headEnd type="none" w="med" len="med"/>
                      <a:tailEnd type="none" w="med" len="med"/>
                    </a:lnB>
                    <a:noFill/>
                  </a:tcPr>
                </a:tc>
                <a:tc>
                  <a:txBody>
                    <a:bodyPr/>
                    <a:lstStyle/>
                    <a:p>
                      <a:r>
                        <a:rPr lang="pt-BR" sz="1000" b="1" noProof="0" dirty="0">
                          <a:solidFill>
                            <a:schemeClr val="bg2"/>
                          </a:solidFill>
                        </a:rPr>
                        <a:t>CATEGORIA</a:t>
                      </a:r>
                      <a:endParaRPr lang="pt-BR"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chemeClr val="bg2"/>
                      </a:solidFill>
                      <a:prstDash val="solid"/>
                      <a:round/>
                      <a:headEnd type="none" w="med" len="med"/>
                      <a:tailEnd type="none" w="med" len="med"/>
                    </a:lnB>
                    <a:noFill/>
                  </a:tcPr>
                </a:tc>
                <a:tc>
                  <a:txBody>
                    <a:bodyPr/>
                    <a:lstStyle/>
                    <a:p>
                      <a:r>
                        <a:rPr lang="pt-BR" sz="1000" b="1" noProof="0" dirty="0">
                          <a:solidFill>
                            <a:schemeClr val="bg2"/>
                          </a:solidFill>
                        </a:rPr>
                        <a:t>ITENS</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chemeClr val="bg2"/>
                      </a:solidFill>
                      <a:prstDash val="solid"/>
                      <a:round/>
                      <a:headEnd type="none" w="med" len="med"/>
                      <a:tailEnd type="none" w="med" len="med"/>
                    </a:lnB>
                    <a:noFill/>
                  </a:tcPr>
                </a:tc>
                <a:tc>
                  <a:txBody>
                    <a:bodyPr/>
                    <a:lstStyle/>
                    <a:p>
                      <a:pPr algn="ctr"/>
                      <a:r>
                        <a:rPr lang="pt-BR" sz="1000" b="1" noProof="0" dirty="0">
                          <a:solidFill>
                            <a:schemeClr val="bg2"/>
                          </a:solidFill>
                        </a:rPr>
                        <a:t>EM PROGRESSO</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chemeClr val="bg2"/>
                      </a:solidFill>
                      <a:prstDash val="solid"/>
                      <a:round/>
                      <a:headEnd type="none" w="med" len="med"/>
                      <a:tailEnd type="none" w="med" len="med"/>
                    </a:lnB>
                    <a:noFill/>
                  </a:tcPr>
                </a:tc>
                <a:tc>
                  <a:txBody>
                    <a:bodyPr/>
                    <a:lstStyle/>
                    <a:p>
                      <a:endParaRPr lang="pt-BR" sz="1000" b="1" noProof="0" dirty="0">
                        <a:solidFill>
                          <a:schemeClr val="bg1"/>
                        </a:solidFill>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rgbClr val="CB6F21"/>
                      </a:solidFill>
                      <a:prstDash val="solid"/>
                      <a:round/>
                      <a:headEnd type="none" w="med" len="med"/>
                      <a:tailEnd type="none" w="med" len="med"/>
                    </a:lnB>
                    <a:noFill/>
                  </a:tcPr>
                </a:tc>
                <a:tc>
                  <a:txBody>
                    <a:bodyPr/>
                    <a:lstStyle/>
                    <a:p>
                      <a:endParaRPr lang="pt-BR" sz="1000" b="1" noProof="0" dirty="0">
                        <a:solidFill>
                          <a:schemeClr val="bg1"/>
                        </a:solidFill>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chemeClr val="tx2"/>
                      </a:solidFill>
                      <a:prstDash val="solid"/>
                      <a:round/>
                      <a:headEnd type="none" w="med" len="med"/>
                      <a:tailEnd type="none" w="med" len="med"/>
                    </a:lnB>
                    <a:noFill/>
                  </a:tcPr>
                </a:tc>
                <a:tc>
                  <a:txBody>
                    <a:bodyPr/>
                    <a:lstStyle/>
                    <a:p>
                      <a:endParaRPr lang="pt-BR" sz="1000" b="1" noProof="0" dirty="0">
                        <a:solidFill>
                          <a:schemeClr val="bg1"/>
                        </a:solidFill>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ap="flat" cmpd="sng" algn="ctr">
                      <a:solidFill>
                        <a:srgbClr val="CA9000"/>
                      </a:solidFill>
                      <a:prstDash val="solid"/>
                      <a:round/>
                      <a:headEnd type="none" w="med" len="med"/>
                      <a:tailEnd type="none" w="med" len="med"/>
                    </a:lnB>
                    <a:noFill/>
                  </a:tcPr>
                </a:tc>
                <a:extLst>
                  <a:ext uri="{0D108BD9-81ED-4DB2-BD59-A6C34878D82A}">
                    <a16:rowId xmlns:a16="http://schemas.microsoft.com/office/drawing/2014/main" val="3836927231"/>
                  </a:ext>
                </a:extLst>
              </a:tr>
              <a:tr h="367980">
                <a:tc rowSpan="8">
                  <a:txBody>
                    <a:bodyPr/>
                    <a:lstStyle/>
                    <a:p>
                      <a:pPr algn="ctr"/>
                      <a:r>
                        <a:rPr lang="pt-BR" sz="1000" b="1" kern="1200" noProof="0" dirty="0">
                          <a:solidFill>
                            <a:schemeClr val="bg1"/>
                          </a:solidFill>
                          <a:latin typeface="+mn-lt"/>
                          <a:ea typeface="+mn-ea"/>
                          <a:cs typeface="+mn-cs"/>
                        </a:rPr>
                        <a:t>REUTILIZADO</a:t>
                      </a:r>
                    </a:p>
                  </a:txBody>
                  <a:tcPr marL="0" marR="54000" marT="54000" marB="54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indent="0" algn="r">
                        <a:lnSpc>
                          <a:spcPct val="80000"/>
                        </a:lnSpc>
                        <a:spcBef>
                          <a:spcPts val="0"/>
                        </a:spcBef>
                        <a:buSzPct val="120000"/>
                        <a:buFontTx/>
                        <a:buBlip>
                          <a:blip>
                            <a:extLst>
                              <a:ext uri="{96DAC541-7B7A-43D3-8B79-37D633B846F1}">
                                <asvg:svgBlip xmlns:asvg="http://schemas.microsoft.com/office/drawing/2016/SVG/main" r:embed="rId2"/>
                              </a:ext>
                            </a:extLst>
                          </a:blip>
                        </a:buBlip>
                      </a:pPr>
                      <a:r>
                        <a:rPr lang="pt-BR" sz="1200" noProof="0" dirty="0">
                          <a:solidFill>
                            <a:schemeClr val="bg2"/>
                          </a:solidFill>
                        </a:rPr>
                        <a:t> </a:t>
                      </a:r>
                      <a:endParaRPr lang="pt-BR" sz="900" noProof="0" dirty="0">
                        <a:solidFill>
                          <a:schemeClr val="bg2"/>
                        </a:solidFill>
                      </a:endParaRP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noProof="0" dirty="0">
                          <a:solidFill>
                            <a:srgbClr val="002244"/>
                          </a:solidFill>
                          <a:latin typeface="Calibri"/>
                          <a:ea typeface="Calibri"/>
                          <a:cs typeface="Calibri"/>
                        </a:rPr>
                        <a:t>Estrutura e paredes do estande</a:t>
                      </a:r>
                      <a:endParaRPr lang="pt-BR" sz="900" noProof="0" dirty="0">
                        <a:solidFill>
                          <a:schemeClr val="tx2">
                            <a:lumMod val="75000"/>
                          </a:schemeClr>
                        </a:solidFill>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Estrutura ou armação do estande, paredes, painéis para salas de reuniões, pano de fundo.</a:t>
                      </a:r>
                      <a:endParaRPr lang="pt-BR" sz="900"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noProof="0" dirty="0"/>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CB6F2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B6F21">
                        <a:alpha val="50000"/>
                      </a:srgb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2"/>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CA9000"/>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2063893364"/>
                  </a:ext>
                </a:extLst>
              </a:tr>
              <a:tr h="367980">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5"/>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noProof="0" dirty="0">
                          <a:solidFill>
                            <a:srgbClr val="002244"/>
                          </a:solidFill>
                          <a:latin typeface="Roboto"/>
                          <a:ea typeface="Roboto"/>
                          <a:cs typeface="Roboto"/>
                        </a:rPr>
                        <a:t>Plataforma ou piso elevado</a:t>
                      </a:r>
                      <a:endParaRPr lang="pt-BR" sz="900" noProof="0" dirty="0">
                        <a:solidFill>
                          <a:schemeClr val="tx2">
                            <a:lumMod val="75000"/>
                          </a:schemeClr>
                        </a:solidFill>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Estrutura do piso (excluindo revestimento, por exemplo, carpete).</a:t>
                      </a:r>
                      <a:endParaRPr lang="pt-BR" sz="900"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B6F21">
                        <a:alpha val="50000"/>
                      </a:srgb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1434496593"/>
                  </a:ext>
                </a:extLst>
              </a:tr>
              <a:tr h="367980">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6"/>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Mobília e equipamentos</a:t>
                      </a:r>
                      <a:endParaRPr lang="pt-BR" sz="900" b="0" i="0" u="none" strike="noStrike" kern="1200" baseline="0" noProof="0" dirty="0">
                        <a:solidFill>
                          <a:srgbClr val="002244"/>
                        </a:solidFill>
                        <a:latin typeface="Roboto"/>
                        <a:ea typeface="Roboto"/>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Vitrines, balcões, cadeiras, mesas, sofá, mesa de café, armário, suporte para panfletos, paredes de LED, TV, equipamentos de áudio e vídeo, etc.</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B6F21">
                        <a:alpha val="50000"/>
                      </a:srgb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1088206634"/>
                  </a:ext>
                </a:extLst>
              </a:tr>
              <a:tr h="235099">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7"/>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Iluminação</a:t>
                      </a:r>
                      <a:endParaRPr lang="pt-BR" sz="900" b="0" i="0" u="none" strike="noStrike" kern="1200" baseline="0" noProof="0" dirty="0">
                        <a:solidFill>
                          <a:srgbClr val="002244"/>
                        </a:solidFill>
                        <a:latin typeface="Roboto"/>
                        <a:ea typeface="Roboto"/>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Todo tipo de iluminação no estande e dentro das vitrines.</a:t>
                      </a:r>
                      <a:endParaRPr lang="pt-BR" sz="900"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CB6F21">
                        <a:alpha val="50000"/>
                      </a:srgb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2944619310"/>
                  </a:ext>
                </a:extLst>
              </a:tr>
              <a:tr h="367980">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8"/>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lvl="0" indent="0" algn="l">
                        <a:lnSpc>
                          <a:spcPct val="100000"/>
                        </a:lnSpc>
                        <a:buNone/>
                      </a:pPr>
                      <a:r>
                        <a:rPr lang="pt-BR" sz="900" b="0" i="0" u="none" strike="noStrike" baseline="0" noProof="0" dirty="0">
                          <a:solidFill>
                            <a:srgbClr val="002244"/>
                          </a:solidFill>
                          <a:latin typeface="Roboto"/>
                          <a:ea typeface="Roboto"/>
                          <a:cs typeface="Roboto"/>
                        </a:rPr>
                        <a:t>Testeira e sinalização frontal</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Testeira e sinalização frontal, como logo tridimensional da empresa no topo da estrutura do estande.</a:t>
                      </a:r>
                      <a:endParaRPr lang="pt-BR" sz="900"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466709422"/>
                  </a:ext>
                </a:extLst>
              </a:tr>
              <a:tr h="367980">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9"/>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Estrutura aérea</a:t>
                      </a:r>
                      <a:endParaRPr lang="pt-BR" sz="900" b="0" i="0" u="none" strike="noStrike" kern="1200" baseline="0" noProof="0" dirty="0">
                        <a:solidFill>
                          <a:srgbClr val="002244"/>
                        </a:solidFill>
                        <a:latin typeface="Roboto"/>
                        <a:ea typeface="Roboto"/>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Qualquer estrutura aérea, incluindo pórticos de iluminação ou outros elementos aéreos.</a:t>
                      </a:r>
                      <a:endParaRPr lang="pt-BR" sz="900"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991462206"/>
                  </a:ext>
                </a:extLst>
              </a:tr>
              <a:tr h="367980">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10"/>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Teto</a:t>
                      </a:r>
                      <a:endParaRPr lang="pt-BR" sz="900" b="0" i="0" u="none" strike="noStrike" kern="1200" baseline="0" noProof="0" dirty="0">
                        <a:solidFill>
                          <a:srgbClr val="002244"/>
                        </a:solidFill>
                        <a:latin typeface="Roboto"/>
                        <a:ea typeface="Roboto"/>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Qualquer tipo de teto, por exemplo, teto de tecido, tetos sólidos para iluminação ou suporte do estande.</a:t>
                      </a:r>
                      <a:endParaRPr lang="pt-BR" sz="900" noProof="0" dirty="0"/>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2446842919"/>
                  </a:ext>
                </a:extLst>
              </a:tr>
              <a:tr h="316872">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11"/>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Displays de exibição</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Vitrines de exibição de produtos embutidas ou destacáveis, caixas de luz, etc.</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alpha val="50000"/>
                      </a:schemeClr>
                    </a:solid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2900772185"/>
                  </a:ext>
                </a:extLst>
              </a:tr>
              <a:tr h="36798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prstClr val="white"/>
                          </a:solidFill>
                          <a:effectLst/>
                          <a:uLnTx/>
                          <a:uFillTx/>
                          <a:latin typeface="+mn-lt"/>
                          <a:ea typeface="+mn-ea"/>
                          <a:cs typeface="+mn-cs"/>
                        </a:rPr>
                        <a:t>REUTILIZADO/ RECICLADO</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chemeClr val="bg2"/>
                    </a:solid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12"/>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Revestimento de piso</a:t>
                      </a:r>
                      <a:endParaRPr lang="pt-BR" sz="900" b="0" i="0" u="none" strike="noStrike" kern="1200" baseline="0" noProof="0" dirty="0">
                        <a:solidFill>
                          <a:srgbClr val="002244"/>
                        </a:solidFill>
                        <a:latin typeface="Roboto"/>
                        <a:ea typeface="Roboto"/>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lvl="0">
                        <a:buNone/>
                      </a:pPr>
                      <a:r>
                        <a:rPr lang="pt-BR" sz="900" b="0" i="0" u="none" strike="noStrike" baseline="0" noProof="0" dirty="0">
                          <a:solidFill>
                            <a:srgbClr val="737272"/>
                          </a:solidFill>
                          <a:latin typeface="Roboto"/>
                          <a:ea typeface="Roboto"/>
                          <a:cs typeface="Roboto"/>
                        </a:rPr>
                        <a:t>Carpete, azulejos para piso, revestimentos de HDF (High </a:t>
                      </a:r>
                      <a:r>
                        <a:rPr lang="pt-BR" sz="900" b="0" i="0" u="none" strike="noStrike" baseline="0" noProof="0" dirty="0" err="1">
                          <a:solidFill>
                            <a:srgbClr val="737272"/>
                          </a:solidFill>
                          <a:latin typeface="Roboto"/>
                          <a:ea typeface="Roboto"/>
                          <a:cs typeface="Roboto"/>
                        </a:rPr>
                        <a:t>Density</a:t>
                      </a:r>
                      <a:r>
                        <a:rPr lang="pt-BR" sz="900" b="0" i="0" u="none" strike="noStrike" baseline="0" noProof="0" dirty="0">
                          <a:solidFill>
                            <a:srgbClr val="737272"/>
                          </a:solidFill>
                          <a:latin typeface="Roboto"/>
                          <a:ea typeface="Roboto"/>
                          <a:cs typeface="Roboto"/>
                        </a:rPr>
                        <a:t> </a:t>
                      </a:r>
                      <a:r>
                        <a:rPr lang="pt-BR" sz="900" b="0" i="0" u="none" strike="noStrike" baseline="0" noProof="0" dirty="0" err="1">
                          <a:solidFill>
                            <a:srgbClr val="737272"/>
                          </a:solidFill>
                          <a:latin typeface="Roboto"/>
                          <a:ea typeface="Roboto"/>
                          <a:cs typeface="Roboto"/>
                        </a:rPr>
                        <a:t>Fibreboard</a:t>
                      </a:r>
                      <a:r>
                        <a:rPr lang="pt-BR" sz="900" b="0" i="0" u="none" strike="noStrike" baseline="0" noProof="0" dirty="0">
                          <a:solidFill>
                            <a:srgbClr val="737272"/>
                          </a:solidFill>
                          <a:latin typeface="Roboto"/>
                          <a:ea typeface="Roboto"/>
                          <a:cs typeface="Roboto"/>
                        </a:rPr>
                        <a:t>), piso vinílico, etc.</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2982813013"/>
                  </a:ext>
                </a:extLst>
              </a:tr>
              <a:tr h="448614">
                <a:tc vMerge="1">
                  <a:txBody>
                    <a:bodyPr/>
                    <a:lstStyle/>
                    <a:p>
                      <a:pPr algn="r"/>
                      <a:endParaRPr lang="en-GB" sz="900">
                        <a:solidFill>
                          <a:schemeClr val="bg2"/>
                        </a:solidFill>
                      </a:endParaRPr>
                    </a:p>
                  </a:txBody>
                  <a:tcPr marL="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noFill/>
                  </a:tcPr>
                </a:tc>
                <a:tc>
                  <a:txBody>
                    <a:bodyPr/>
                    <a:lstStyle/>
                    <a:p>
                      <a:pPr marL="0" marR="0" lvl="0" indent="0" algn="r" defTabSz="914400" rtl="0" eaLnBrk="1" fontAlgn="auto" latinLnBrk="0" hangingPunct="1">
                        <a:lnSpc>
                          <a:spcPct val="80000"/>
                        </a:lnSpc>
                        <a:spcBef>
                          <a:spcPts val="0"/>
                        </a:spcBef>
                        <a:spcAft>
                          <a:spcPts val="0"/>
                        </a:spcAft>
                        <a:buClrTx/>
                        <a:buSzPct val="120000"/>
                        <a:buFontTx/>
                        <a:buBlip>
                          <a:blip>
                            <a:extLst>
                              <a:ext uri="{96DAC541-7B7A-43D3-8B79-37D633B846F1}">
                                <asvg:svgBlip xmlns:asvg="http://schemas.microsoft.com/office/drawing/2016/SVG/main" r:embed="rId13"/>
                              </a:ext>
                            </a:extLst>
                          </a:blip>
                        </a:buBlip>
                        <a:tabLst/>
                        <a:defRPr/>
                      </a:pPr>
                      <a:r>
                        <a:rPr lang="pt-BR" sz="1200" kern="1200" noProof="0" dirty="0">
                          <a:solidFill>
                            <a:schemeClr val="bg2"/>
                          </a:solidFill>
                          <a:latin typeface="+mn-lt"/>
                          <a:ea typeface="+mn-ea"/>
                          <a:cs typeface="+mn-cs"/>
                        </a:rPr>
                        <a:t> </a:t>
                      </a:r>
                    </a:p>
                  </a:txBody>
                  <a:tcPr marL="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tc>
                  <a:txBody>
                    <a:bodyPr/>
                    <a:lstStyle/>
                    <a:p>
                      <a:pPr marL="0" lvl="0" indent="0" algn="l" defTabSz="914400" rtl="0" eaLnBrk="1" latinLnBrk="0" hangingPunct="1">
                        <a:lnSpc>
                          <a:spcPct val="100000"/>
                        </a:lnSpc>
                        <a:buNone/>
                      </a:pPr>
                      <a:r>
                        <a:rPr lang="pt-BR" sz="900" b="0" i="0" u="none" strike="noStrike" kern="1200" baseline="0" noProof="0" dirty="0">
                          <a:solidFill>
                            <a:srgbClr val="002244"/>
                          </a:solidFill>
                          <a:latin typeface="Roboto"/>
                          <a:ea typeface="Roboto"/>
                          <a:cs typeface="Roboto"/>
                        </a:rPr>
                        <a:t>Gráficos e itens decorativos</a:t>
                      </a:r>
                      <a:endParaRPr lang="pt-BR" sz="900" b="0" i="0" u="none" strike="noStrike" kern="1200" baseline="0" noProof="0" dirty="0">
                        <a:solidFill>
                          <a:srgbClr val="002244"/>
                        </a:solidFill>
                        <a:latin typeface="Roboto"/>
                        <a:ea typeface="Roboto"/>
                      </a:endParaRP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tc>
                  <a:txBody>
                    <a:bodyPr/>
                    <a:lstStyle/>
                    <a:p>
                      <a:pPr lvl="0">
                        <a:buNone/>
                      </a:pPr>
                      <a:r>
                        <a:rPr lang="pt-BR" sz="900" b="0" i="0" u="none" strike="noStrike" kern="1200" baseline="0" noProof="0" dirty="0">
                          <a:solidFill>
                            <a:srgbClr val="737272"/>
                          </a:solidFill>
                          <a:latin typeface="Roboto"/>
                          <a:ea typeface="Roboto"/>
                          <a:cs typeface="Calibri"/>
                        </a:rPr>
                        <a:t>Elementos gráficos do estande que são montados na parede ou apoiados no chão (não suspensos) e quaisquer outros itens decorativos como plantas e flores, modelos e ornamentos.</a:t>
                      </a:r>
                    </a:p>
                  </a:txBody>
                  <a:tcPr marL="54000" marR="54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38100" cap="flat" cmpd="sng" algn="ctr">
                      <a:solidFill>
                        <a:srgbClr val="CB6F21"/>
                      </a:solidFill>
                      <a:prstDash val="solid"/>
                      <a:round/>
                      <a:headEnd type="none" w="med" len="med"/>
                      <a:tailEnd type="none" w="med" len="med"/>
                    </a:lnB>
                    <a:noFill/>
                  </a:tcPr>
                </a:tc>
                <a:tc>
                  <a:txBody>
                    <a:bodyPr/>
                    <a:lstStyle/>
                    <a:p>
                      <a:pPr marL="0" indent="0" algn="ctr" defTabSz="914400" rtl="0" eaLnBrk="1" latinLnBrk="0" hangingPunct="1">
                        <a:lnSpc>
                          <a:spcPct val="80000"/>
                        </a:lnSpc>
                        <a:spcBef>
                          <a:spcPts val="1200"/>
                        </a:spcBef>
                        <a:buSzPct val="120000"/>
                        <a:buFontTx/>
                        <a:buBlip>
                          <a:blip>
                            <a:extLst>
                              <a:ext uri="{96DAC541-7B7A-43D3-8B79-37D633B846F1}">
                                <asvg:svgBlip xmlns:asvg="http://schemas.microsoft.com/office/drawing/2016/SVG/main" r:embed="rId3"/>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noFill/>
                  </a:tcPr>
                </a:tc>
                <a:tc>
                  <a:txBody>
                    <a:bodyPr/>
                    <a:lstStyle/>
                    <a:p>
                      <a:pPr marL="171450" indent="-171450" algn="ctr" defTabSz="914400" rtl="0" eaLnBrk="1" latinLnBrk="0" hangingPunct="1">
                        <a:lnSpc>
                          <a:spcPct val="80000"/>
                        </a:lnSpc>
                        <a:spcBef>
                          <a:spcPts val="1200"/>
                        </a:spcBef>
                        <a:buSzPct val="140000"/>
                        <a:buFontTx/>
                        <a:buBlip>
                          <a:blip>
                            <a:extLst>
                              <a:ext uri="{96DAC541-7B7A-43D3-8B79-37D633B846F1}">
                                <asvg:svgBlip xmlns:asvg="http://schemas.microsoft.com/office/drawing/2016/SVG/main" r:embed="rId4"/>
                              </a:ext>
                            </a:extLst>
                          </a:blip>
                        </a:buBlip>
                      </a:pPr>
                      <a:r>
                        <a:rPr lang="pt-BR" sz="1200" kern="1200" noProof="0" dirty="0">
                          <a:solidFill>
                            <a:schemeClr val="dk1"/>
                          </a:solidFill>
                          <a:latin typeface="+mn-lt"/>
                          <a:ea typeface="+mn-ea"/>
                          <a:cs typeface="+mn-cs"/>
                        </a:rPr>
                        <a:t> </a:t>
                      </a:r>
                    </a:p>
                  </a:txBody>
                  <a:tcPr marL="54000" marR="54000" marT="72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rgbClr val="CA9000"/>
                      </a:solidFill>
                      <a:prstDash val="solid"/>
                      <a:round/>
                      <a:headEnd type="none" w="med" len="med"/>
                      <a:tailEnd type="none" w="med" len="med"/>
                    </a:lnB>
                    <a:solidFill>
                      <a:srgbClr val="CA9000">
                        <a:alpha val="50000"/>
                      </a:srgbClr>
                    </a:solidFill>
                  </a:tcPr>
                </a:tc>
                <a:extLst>
                  <a:ext uri="{0D108BD9-81ED-4DB2-BD59-A6C34878D82A}">
                    <a16:rowId xmlns:a16="http://schemas.microsoft.com/office/drawing/2014/main" val="3490855375"/>
                  </a:ext>
                </a:extLst>
              </a:tr>
            </a:tbl>
          </a:graphicData>
        </a:graphic>
      </p:graphicFrame>
      <p:sp>
        <p:nvSpPr>
          <p:cNvPr id="2" name="Title 1">
            <a:extLst>
              <a:ext uri="{FF2B5EF4-FFF2-40B4-BE49-F238E27FC236}">
                <a16:creationId xmlns:a16="http://schemas.microsoft.com/office/drawing/2014/main" id="{434BFAA6-E4A3-C193-0778-C4F5B7A8FE92}"/>
              </a:ext>
            </a:extLst>
          </p:cNvPr>
          <p:cNvSpPr>
            <a:spLocks noGrp="1"/>
          </p:cNvSpPr>
          <p:nvPr>
            <p:ph type="title"/>
          </p:nvPr>
        </p:nvSpPr>
        <p:spPr>
          <a:xfrm>
            <a:off x="432001" y="430213"/>
            <a:ext cx="2856296" cy="914096"/>
          </a:xfrm>
        </p:spPr>
        <p:txBody>
          <a:bodyPr bIns="0">
            <a:spAutoFit/>
          </a:bodyPr>
          <a:lstStyle/>
          <a:p>
            <a:r>
              <a:rPr lang="pt-BR" noProof="0" dirty="0"/>
              <a:t>O QUE FAZ UM ESTANDE SER BETTER STANDS?</a:t>
            </a:r>
            <a:endParaRPr lang="pt-BR" noProof="0" dirty="0">
              <a:solidFill>
                <a:srgbClr val="0047AB"/>
              </a:solidFill>
              <a:ea typeface="Roboto Bold"/>
              <a:cs typeface="Roboto Bold"/>
            </a:endParaRPr>
          </a:p>
        </p:txBody>
      </p:sp>
      <p:sp>
        <p:nvSpPr>
          <p:cNvPr id="5" name="Content Placeholder 4">
            <a:extLst>
              <a:ext uri="{FF2B5EF4-FFF2-40B4-BE49-F238E27FC236}">
                <a16:creationId xmlns:a16="http://schemas.microsoft.com/office/drawing/2014/main" id="{B603FB6B-D542-96B1-1C6B-03A363789584}"/>
              </a:ext>
            </a:extLst>
          </p:cNvPr>
          <p:cNvSpPr>
            <a:spLocks noGrp="1"/>
          </p:cNvSpPr>
          <p:nvPr>
            <p:ph sz="quarter" idx="12"/>
          </p:nvPr>
        </p:nvSpPr>
        <p:spPr>
          <a:xfrm>
            <a:off x="430214" y="1557338"/>
            <a:ext cx="3339567" cy="917021"/>
          </a:xfrm>
        </p:spPr>
        <p:txBody>
          <a:bodyPr vert="horz" lIns="0" tIns="0" rIns="0" bIns="0" rtlCol="0" anchor="t">
            <a:noAutofit/>
          </a:bodyPr>
          <a:lstStyle/>
          <a:p>
            <a:r>
              <a:rPr lang="pt-BR" sz="1150" noProof="0" dirty="0">
                <a:latin typeface="Roboto"/>
                <a:ea typeface="Roboto"/>
                <a:cs typeface="Roboto"/>
              </a:rPr>
              <a:t>Os 10 elementos-chave de um estande são avaliados quanto à sua reutilização. Isso determina sua classificação como Em Progresso, Bronze, Prata ou Ouro.</a:t>
            </a:r>
            <a:endParaRPr lang="pt-BR" sz="1150" noProof="0" dirty="0"/>
          </a:p>
        </p:txBody>
      </p:sp>
      <p:pic>
        <p:nvPicPr>
          <p:cNvPr id="16" name="Graphic 15">
            <a:extLst>
              <a:ext uri="{FF2B5EF4-FFF2-40B4-BE49-F238E27FC236}">
                <a16:creationId xmlns:a16="http://schemas.microsoft.com/office/drawing/2014/main" id="{1F1A37D4-03DD-E881-9C0A-853953D0ECF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751251" y="2355632"/>
            <a:ext cx="1012918" cy="432000"/>
          </a:xfrm>
          <a:prstGeom prst="rect">
            <a:avLst/>
          </a:prstGeom>
        </p:spPr>
      </p:pic>
      <p:pic>
        <p:nvPicPr>
          <p:cNvPr id="21" name="Graphic 20">
            <a:extLst>
              <a:ext uri="{FF2B5EF4-FFF2-40B4-BE49-F238E27FC236}">
                <a16:creationId xmlns:a16="http://schemas.microsoft.com/office/drawing/2014/main" id="{46854DB3-7C14-8B12-674E-991B1EE8796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538022" y="2355632"/>
            <a:ext cx="1012914" cy="432000"/>
          </a:xfrm>
          <a:prstGeom prst="rect">
            <a:avLst/>
          </a:prstGeom>
        </p:spPr>
      </p:pic>
      <p:pic>
        <p:nvPicPr>
          <p:cNvPr id="23" name="Graphic 22">
            <a:extLst>
              <a:ext uri="{FF2B5EF4-FFF2-40B4-BE49-F238E27FC236}">
                <a16:creationId xmlns:a16="http://schemas.microsoft.com/office/drawing/2014/main" id="{36CB31E4-4AC1-C9C7-871E-235C54CDD9E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336473" y="2355632"/>
            <a:ext cx="1012915" cy="432000"/>
          </a:xfrm>
          <a:prstGeom prst="rect">
            <a:avLst/>
          </a:prstGeom>
        </p:spPr>
      </p:pic>
      <p:pic>
        <p:nvPicPr>
          <p:cNvPr id="7" name="Picture 6">
            <a:extLst>
              <a:ext uri="{FF2B5EF4-FFF2-40B4-BE49-F238E27FC236}">
                <a16:creationId xmlns:a16="http://schemas.microsoft.com/office/drawing/2014/main" id="{AC02418F-D19E-3901-7EEC-B1BC8020F7C1}"/>
              </a:ext>
            </a:extLst>
          </p:cNvPr>
          <p:cNvPicPr>
            <a:picLocks noChangeAspect="1"/>
          </p:cNvPicPr>
          <p:nvPr/>
        </p:nvPicPr>
        <p:blipFill>
          <a:blip r:embed="rId17" cstate="hqprint">
            <a:extLst>
              <a:ext uri="{28A0092B-C50C-407E-A947-70E740481C1C}">
                <a14:useLocalDpi xmlns:a14="http://schemas.microsoft.com/office/drawing/2010/main"/>
              </a:ext>
            </a:extLst>
          </a:blip>
          <a:srcRect t="11522"/>
          <a:stretch/>
        </p:blipFill>
        <p:spPr>
          <a:xfrm>
            <a:off x="4968605" y="4568"/>
            <a:ext cx="4369102" cy="2783064"/>
          </a:xfrm>
          <a:prstGeom prst="rect">
            <a:avLst/>
          </a:prstGeom>
        </p:spPr>
      </p:pic>
      <p:sp>
        <p:nvSpPr>
          <p:cNvPr id="4" name="Slide Number Placeholder 3">
            <a:extLst>
              <a:ext uri="{FF2B5EF4-FFF2-40B4-BE49-F238E27FC236}">
                <a16:creationId xmlns:a16="http://schemas.microsoft.com/office/drawing/2014/main" id="{4D32347A-6A43-D663-61B7-469E03B4D394}"/>
              </a:ext>
            </a:extLst>
          </p:cNvPr>
          <p:cNvSpPr>
            <a:spLocks noGrp="1"/>
          </p:cNvSpPr>
          <p:nvPr>
            <p:ph type="sldNum" sz="quarter" idx="11"/>
          </p:nvPr>
        </p:nvSpPr>
        <p:spPr/>
        <p:txBody>
          <a:bodyPr/>
          <a:lstStyle/>
          <a:p>
            <a:fld id="{D849C6CF-42C6-40E4-B6AF-329145147824}" type="slidenum">
              <a:rPr lang="pt-BR" noProof="0" smtClean="0"/>
              <a:pPr/>
              <a:t>20</a:t>
            </a:fld>
            <a:endParaRPr lang="pt-BR" noProof="0" dirty="0"/>
          </a:p>
        </p:txBody>
      </p:sp>
    </p:spTree>
    <p:extLst>
      <p:ext uri="{BB962C8B-B14F-4D97-AF65-F5344CB8AC3E}">
        <p14:creationId xmlns:p14="http://schemas.microsoft.com/office/powerpoint/2010/main" val="688537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AC940B9-F20F-F795-41E9-F2E5C41BD650}"/>
              </a:ext>
            </a:extLst>
          </p:cNvPr>
          <p:cNvSpPr>
            <a:spLocks noGrp="1"/>
          </p:cNvSpPr>
          <p:nvPr>
            <p:ph type="body" sz="quarter" idx="13"/>
          </p:nvPr>
        </p:nvSpPr>
        <p:spPr/>
        <p:txBody>
          <a:bodyPr/>
          <a:lstStyle/>
          <a:p>
            <a:endParaRPr lang="pt-BR" noProof="0" dirty="0"/>
          </a:p>
        </p:txBody>
      </p:sp>
      <p:sp>
        <p:nvSpPr>
          <p:cNvPr id="16" name="Fußzeilenplatzhalter 2">
            <a:extLst>
              <a:ext uri="{FF2B5EF4-FFF2-40B4-BE49-F238E27FC236}">
                <a16:creationId xmlns:a16="http://schemas.microsoft.com/office/drawing/2014/main" id="{09D81F33-356D-C0D2-F43B-4F33B03A992F}"/>
              </a:ext>
            </a:extLst>
          </p:cNvPr>
          <p:cNvSpPr>
            <a:spLocks noGrp="1"/>
          </p:cNvSpPr>
          <p:nvPr>
            <p:ph type="ftr" sz="quarter" idx="10"/>
          </p:nvPr>
        </p:nvSpPr>
        <p:spPr>
          <a:xfrm>
            <a:off x="792000" y="6429375"/>
            <a:ext cx="4114800" cy="153888"/>
          </a:xfrm>
        </p:spPr>
        <p:txBody>
          <a:bodyPr/>
          <a:lstStyle/>
          <a:p>
            <a:r>
              <a:rPr lang="pt-BR" noProof="0" dirty="0"/>
              <a:t>/  PRESENTATION TITLE  /   DATE</a:t>
            </a:r>
          </a:p>
        </p:txBody>
      </p:sp>
      <p:sp>
        <p:nvSpPr>
          <p:cNvPr id="17" name="Foliennummernplatzhalter 3">
            <a:extLst>
              <a:ext uri="{FF2B5EF4-FFF2-40B4-BE49-F238E27FC236}">
                <a16:creationId xmlns:a16="http://schemas.microsoft.com/office/drawing/2014/main" id="{4EC72A08-C713-A78F-7237-BA52DEB36579}"/>
              </a:ext>
            </a:extLst>
          </p:cNvPr>
          <p:cNvSpPr>
            <a:spLocks noGrp="1"/>
          </p:cNvSpPr>
          <p:nvPr>
            <p:ph type="sldNum" sz="quarter" idx="11"/>
          </p:nvPr>
        </p:nvSpPr>
        <p:spPr>
          <a:xfrm>
            <a:off x="432000" y="6429375"/>
            <a:ext cx="360000" cy="153888"/>
          </a:xfrm>
        </p:spPr>
        <p:txBody>
          <a:bodyPr/>
          <a:lstStyle/>
          <a:p>
            <a:fld id="{D849C6CF-42C6-40E4-B6AF-329145147824}" type="slidenum">
              <a:rPr lang="pt-BR" noProof="0" smtClean="0"/>
              <a:pPr/>
              <a:t>21</a:t>
            </a:fld>
            <a:endParaRPr lang="pt-BR" noProof="0" dirty="0"/>
          </a:p>
        </p:txBody>
      </p:sp>
      <p:sp>
        <p:nvSpPr>
          <p:cNvPr id="18" name="Inhaltsplatzhalter 4">
            <a:extLst>
              <a:ext uri="{FF2B5EF4-FFF2-40B4-BE49-F238E27FC236}">
                <a16:creationId xmlns:a16="http://schemas.microsoft.com/office/drawing/2014/main" id="{E8FA026C-C1AB-CCCE-E7B5-53BF76FDB9F5}"/>
              </a:ext>
            </a:extLst>
          </p:cNvPr>
          <p:cNvSpPr>
            <a:spLocks noGrp="1"/>
          </p:cNvSpPr>
          <p:nvPr>
            <p:ph sz="quarter" idx="12"/>
          </p:nvPr>
        </p:nvSpPr>
        <p:spPr>
          <a:xfrm>
            <a:off x="430214" y="2029170"/>
            <a:ext cx="3263245" cy="4174779"/>
          </a:xfrm>
        </p:spPr>
        <p:txBody>
          <a:bodyPr vert="horz" lIns="0" tIns="0" rIns="0" bIns="0" rtlCol="0" anchor="t">
            <a:normAutofit lnSpcReduction="10000"/>
          </a:bodyPr>
          <a:lstStyle/>
          <a:p>
            <a:r>
              <a:rPr lang="pt-BR" noProof="0" dirty="0"/>
              <a:t>Passo 1: </a:t>
            </a:r>
          </a:p>
          <a:p>
            <a:r>
              <a:rPr lang="pt-BR" sz="1200" noProof="0" dirty="0">
                <a:latin typeface="Roboto"/>
                <a:ea typeface="Roboto"/>
                <a:cs typeface="Roboto"/>
              </a:rPr>
              <a:t>Escolha uma montadora de estantes sustentáveis como seu prestador de serviços (encontre informações sobre eles em nosso catálogo)</a:t>
            </a:r>
            <a:endParaRPr lang="pt-BR" noProof="0" dirty="0"/>
          </a:p>
          <a:p>
            <a:endParaRPr lang="pt-BR" noProof="0" dirty="0"/>
          </a:p>
          <a:p>
            <a:r>
              <a:rPr lang="pt-BR" noProof="0" dirty="0">
                <a:ea typeface="+mj-lt"/>
                <a:cs typeface="+mj-lt"/>
              </a:rPr>
              <a:t>Passo</a:t>
            </a:r>
            <a:r>
              <a:rPr lang="pt-BR" noProof="0" dirty="0"/>
              <a:t> 2:</a:t>
            </a:r>
          </a:p>
          <a:p>
            <a:r>
              <a:rPr lang="pt-BR" sz="1200" noProof="0" dirty="0">
                <a:latin typeface="Roboto"/>
                <a:ea typeface="Roboto"/>
                <a:cs typeface="Roboto"/>
              </a:rPr>
              <a:t>Planeje sua participação no evento com uma montadora qualificada e crie um estande que esteja em conformidade com a nossa estrutura</a:t>
            </a:r>
            <a:endParaRPr lang="pt-BR" noProof="0" dirty="0"/>
          </a:p>
          <a:p>
            <a:endParaRPr lang="pt-BR" sz="1200" noProof="0" dirty="0">
              <a:latin typeface="Roboto"/>
              <a:ea typeface="Roboto"/>
              <a:cs typeface="Roboto"/>
            </a:endParaRPr>
          </a:p>
          <a:p>
            <a:r>
              <a:rPr lang="pt-BR" noProof="0" dirty="0">
                <a:ea typeface="+mj-lt"/>
                <a:cs typeface="+mj-lt"/>
              </a:rPr>
              <a:t>Passo</a:t>
            </a:r>
            <a:r>
              <a:rPr lang="pt-BR" noProof="0" dirty="0"/>
              <a:t> 3:</a:t>
            </a:r>
          </a:p>
          <a:p>
            <a:r>
              <a:rPr lang="pt-BR" sz="1200" noProof="0" dirty="0">
                <a:latin typeface="Roboto"/>
                <a:ea typeface="Roboto"/>
                <a:cs typeface="Roboto"/>
              </a:rPr>
              <a:t>Obtenha a aprovação de um órgão de avaliação independente por meio do nosso portal (sua montadora estará ciente de todo o processo)</a:t>
            </a:r>
            <a:endParaRPr lang="pt-BR" noProof="0" dirty="0">
              <a:ea typeface="Roboto Bold"/>
              <a:cs typeface="Roboto Bold"/>
            </a:endParaRPr>
          </a:p>
          <a:p>
            <a:endParaRPr lang="pt-BR" noProof="0" dirty="0">
              <a:ea typeface="+mj-lt"/>
              <a:cs typeface="+mj-lt"/>
            </a:endParaRPr>
          </a:p>
          <a:p>
            <a:r>
              <a:rPr lang="pt-BR" noProof="0" dirty="0">
                <a:ea typeface="+mj-lt"/>
                <a:cs typeface="+mj-lt"/>
              </a:rPr>
              <a:t>Passo</a:t>
            </a:r>
            <a:r>
              <a:rPr lang="pt-BR" noProof="0" dirty="0"/>
              <a:t> 4:</a:t>
            </a:r>
          </a:p>
          <a:p>
            <a:r>
              <a:rPr lang="pt-BR" sz="1200" noProof="0" dirty="0">
                <a:latin typeface="Roboto"/>
                <a:ea typeface="Roboto"/>
                <a:cs typeface="Roboto"/>
              </a:rPr>
              <a:t>Mostre suas conquistas com o selo do seu nível </a:t>
            </a:r>
            <a:r>
              <a:rPr lang="pt-BR" sz="1200" noProof="0" dirty="0" err="1">
                <a:latin typeface="Roboto"/>
                <a:ea typeface="Roboto"/>
                <a:cs typeface="Roboto"/>
              </a:rPr>
              <a:t>Better</a:t>
            </a:r>
            <a:r>
              <a:rPr lang="pt-BR" sz="1200" noProof="0" dirty="0">
                <a:latin typeface="Roboto"/>
                <a:ea typeface="Roboto"/>
                <a:cs typeface="Roboto"/>
              </a:rPr>
              <a:t> Stands no evento.</a:t>
            </a:r>
          </a:p>
          <a:p>
            <a:endParaRPr lang="pt-BR" noProof="0" dirty="0"/>
          </a:p>
          <a:p>
            <a:endParaRPr lang="pt-BR" noProof="0" dirty="0"/>
          </a:p>
        </p:txBody>
      </p:sp>
      <p:sp>
        <p:nvSpPr>
          <p:cNvPr id="19" name="Inhaltsplatzhalter 5">
            <a:extLst>
              <a:ext uri="{FF2B5EF4-FFF2-40B4-BE49-F238E27FC236}">
                <a16:creationId xmlns:a16="http://schemas.microsoft.com/office/drawing/2014/main" id="{3CE603CE-AE32-2671-CB5E-36DD331C9C76}"/>
              </a:ext>
            </a:extLst>
          </p:cNvPr>
          <p:cNvSpPr txBox="1">
            <a:spLocks/>
          </p:cNvSpPr>
          <p:nvPr/>
        </p:nvSpPr>
        <p:spPr>
          <a:xfrm>
            <a:off x="4123105" y="2029169"/>
            <a:ext cx="3756871" cy="4174779"/>
          </a:xfrm>
          <a:prstGeom prst="rect">
            <a:avLst/>
          </a:prstGeom>
        </p:spPr>
        <p:txBody>
          <a:bodyPr lIns="91440" tIns="45720" rIns="91440" bIns="45720" anchor="t">
            <a:normAutofit/>
          </a:bodyPr>
          <a:lstStyle>
            <a:lvl1pPr marL="0" indent="0" algn="l" defTabSz="914400" rtl="0" eaLnBrk="1" latinLnBrk="0" hangingPunct="1">
              <a:lnSpc>
                <a:spcPct val="110000"/>
              </a:lnSpc>
              <a:spcBef>
                <a:spcPts val="0"/>
              </a:spcBef>
              <a:buFont typeface="Arial" panose="020B0604020202020204" pitchFamily="34" charset="0"/>
              <a:buNone/>
              <a:defRPr sz="1600" kern="1200">
                <a:solidFill>
                  <a:schemeClr val="tx2">
                    <a:lumMod val="75000"/>
                  </a:schemeClr>
                </a:solidFill>
                <a:latin typeface="+mj-lt"/>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lumMod val="75000"/>
                  </a:schemeClr>
                </a:solidFill>
                <a:latin typeface="+mn-lt"/>
                <a:ea typeface="+mn-ea"/>
                <a:cs typeface="+mn-cs"/>
              </a:defRPr>
            </a:lvl2pPr>
            <a:lvl3pPr marL="179388" indent="-179388" algn="l" defTabSz="914400" rtl="0" eaLnBrk="1" latinLnBrk="0" hangingPunct="1">
              <a:lnSpc>
                <a:spcPct val="110000"/>
              </a:lnSpc>
              <a:spcBef>
                <a:spcPts val="0"/>
              </a:spcBef>
              <a:buClr>
                <a:schemeClr val="accent1"/>
              </a:buClr>
              <a:buFont typeface="Wingdings" panose="05000000000000000000" pitchFamily="2" charset="2"/>
              <a:buChar char="§"/>
              <a:tabLst/>
              <a:defRPr sz="1600" kern="1200">
                <a:solidFill>
                  <a:schemeClr val="tx2">
                    <a:lumMod val="75000"/>
                  </a:schemeClr>
                </a:solidFill>
                <a:latin typeface="+mn-lt"/>
                <a:ea typeface="+mn-ea"/>
                <a:cs typeface="+mn-cs"/>
              </a:defRPr>
            </a:lvl3pPr>
            <a:lvl4pPr marL="0" indent="0" algn="l" defTabSz="914400" rtl="0" eaLnBrk="1" latinLnBrk="0" hangingPunct="1">
              <a:lnSpc>
                <a:spcPct val="110000"/>
              </a:lnSpc>
              <a:spcBef>
                <a:spcPts val="1200"/>
              </a:spcBef>
              <a:spcAft>
                <a:spcPts val="1200"/>
              </a:spcAft>
              <a:buFont typeface="Arial" panose="020B0604020202020204" pitchFamily="34" charset="0"/>
              <a:buNone/>
              <a:defRPr sz="1600" b="1" kern="1200" cap="all" baseline="0">
                <a:solidFill>
                  <a:schemeClr val="accent1"/>
                </a:solidFill>
                <a:latin typeface="+mn-lt"/>
                <a:ea typeface="+mn-ea"/>
                <a:cs typeface="+mn-cs"/>
              </a:defRPr>
            </a:lvl4pPr>
            <a:lvl5pPr marL="0" indent="0" algn="l" defTabSz="914400" rtl="0" eaLnBrk="1" latinLnBrk="0" hangingPunct="1">
              <a:lnSpc>
                <a:spcPct val="110000"/>
              </a:lnSpc>
              <a:spcBef>
                <a:spcPts val="500"/>
              </a:spcBef>
              <a:buFont typeface="Arial" panose="020B0604020202020204" pitchFamily="34" charset="0"/>
              <a:buNone/>
              <a:defRPr sz="9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noProof="0" dirty="0">
                <a:ea typeface="+mj-lt"/>
                <a:cs typeface="+mj-lt"/>
              </a:rPr>
              <a:t>Passo</a:t>
            </a:r>
            <a:r>
              <a:rPr lang="pt-BR" noProof="0" dirty="0"/>
              <a:t> 1:</a:t>
            </a:r>
          </a:p>
          <a:p>
            <a:r>
              <a:rPr lang="pt-BR" sz="1200" noProof="0" dirty="0">
                <a:latin typeface="Roboto"/>
                <a:ea typeface="Roboto"/>
                <a:cs typeface="Roboto"/>
              </a:rPr>
              <a:t>Exponha em uma feira comercial organizada por fornecedores que realizam avaliações no local.</a:t>
            </a:r>
            <a:endParaRPr lang="pt-BR" noProof="0" dirty="0"/>
          </a:p>
          <a:p>
            <a:endParaRPr lang="pt-BR" noProof="0" dirty="0"/>
          </a:p>
          <a:p>
            <a:r>
              <a:rPr lang="pt-BR" noProof="0" dirty="0">
                <a:ea typeface="+mj-lt"/>
                <a:cs typeface="+mj-lt"/>
              </a:rPr>
              <a:t>Passo</a:t>
            </a:r>
            <a:r>
              <a:rPr lang="pt-BR" noProof="0" dirty="0"/>
              <a:t> 2: </a:t>
            </a:r>
          </a:p>
          <a:p>
            <a:r>
              <a:rPr lang="pt-BR" sz="1200" noProof="0" dirty="0">
                <a:latin typeface="Roboto"/>
                <a:ea typeface="Roboto"/>
                <a:cs typeface="Roboto"/>
              </a:rPr>
              <a:t>Tome decisões de compras que estejam de acordo com a nossa estrutura.</a:t>
            </a:r>
          </a:p>
          <a:p>
            <a:endParaRPr lang="pt-BR" noProof="0" dirty="0"/>
          </a:p>
          <a:p>
            <a:r>
              <a:rPr lang="pt-BR" noProof="0" dirty="0">
                <a:ea typeface="+mj-lt"/>
                <a:cs typeface="+mj-lt"/>
              </a:rPr>
              <a:t>Passo</a:t>
            </a:r>
            <a:r>
              <a:rPr lang="pt-BR" noProof="0" dirty="0"/>
              <a:t> 3: </a:t>
            </a:r>
          </a:p>
          <a:p>
            <a:r>
              <a:rPr lang="pt-BR" sz="1200" noProof="0" dirty="0">
                <a:latin typeface="Roboto"/>
                <a:ea typeface="Roboto"/>
                <a:cs typeface="Roboto"/>
              </a:rPr>
              <a:t>Seu estande será avaliado no evento.</a:t>
            </a:r>
            <a:endParaRPr lang="pt-BR" noProof="0" dirty="0"/>
          </a:p>
          <a:p>
            <a:endParaRPr lang="pt-BR" noProof="0" dirty="0"/>
          </a:p>
          <a:p>
            <a:r>
              <a:rPr lang="pt-BR" noProof="0" dirty="0">
                <a:ea typeface="+mj-lt"/>
                <a:cs typeface="+mj-lt"/>
              </a:rPr>
              <a:t>Passo</a:t>
            </a:r>
            <a:r>
              <a:rPr lang="pt-BR" noProof="0" dirty="0"/>
              <a:t> 4: </a:t>
            </a:r>
          </a:p>
          <a:p>
            <a:r>
              <a:rPr lang="pt-BR" sz="1200" noProof="0" dirty="0">
                <a:latin typeface="Roboto"/>
                <a:ea typeface="Roboto"/>
                <a:cs typeface="Roboto"/>
              </a:rPr>
              <a:t>O certificado </a:t>
            </a:r>
            <a:r>
              <a:rPr lang="pt-BR" sz="1200" noProof="0" dirty="0" err="1">
                <a:latin typeface="Roboto"/>
                <a:ea typeface="Roboto"/>
                <a:cs typeface="Roboto"/>
              </a:rPr>
              <a:t>Better</a:t>
            </a:r>
            <a:r>
              <a:rPr lang="pt-BR" sz="1200" noProof="0" dirty="0">
                <a:latin typeface="Roboto"/>
                <a:ea typeface="Roboto"/>
                <a:cs typeface="Roboto"/>
              </a:rPr>
              <a:t> Stands pode ser divulgado após o evento por meio do site, mídias sociais, etc...</a:t>
            </a:r>
            <a:endParaRPr lang="pt-BR" noProof="0" dirty="0"/>
          </a:p>
          <a:p>
            <a:endParaRPr lang="pt-BR" noProof="0" dirty="0"/>
          </a:p>
        </p:txBody>
      </p:sp>
      <p:sp>
        <p:nvSpPr>
          <p:cNvPr id="20" name="Textplatzhalter 6">
            <a:extLst>
              <a:ext uri="{FF2B5EF4-FFF2-40B4-BE49-F238E27FC236}">
                <a16:creationId xmlns:a16="http://schemas.microsoft.com/office/drawing/2014/main" id="{7522F01A-3936-EC33-CC0B-A5C128D84B73}"/>
              </a:ext>
            </a:extLst>
          </p:cNvPr>
          <p:cNvSpPr>
            <a:spLocks noGrp="1"/>
          </p:cNvSpPr>
          <p:nvPr>
            <p:ph type="body" sz="quarter" idx="22"/>
          </p:nvPr>
        </p:nvSpPr>
        <p:spPr>
          <a:xfrm>
            <a:off x="430214" y="1557338"/>
            <a:ext cx="3692891" cy="471833"/>
          </a:xfrm>
        </p:spPr>
        <p:txBody>
          <a:bodyPr/>
          <a:lstStyle/>
          <a:p>
            <a:r>
              <a:rPr lang="pt-BR" noProof="0" dirty="0">
                <a:ea typeface="+mj-lt"/>
                <a:cs typeface="+mj-lt"/>
              </a:rPr>
              <a:t>Pré-avaliação</a:t>
            </a:r>
            <a:endParaRPr lang="pt-BR" noProof="0" dirty="0"/>
          </a:p>
        </p:txBody>
      </p:sp>
      <p:sp>
        <p:nvSpPr>
          <p:cNvPr id="21" name="Textplatzhalter 7">
            <a:extLst>
              <a:ext uri="{FF2B5EF4-FFF2-40B4-BE49-F238E27FC236}">
                <a16:creationId xmlns:a16="http://schemas.microsoft.com/office/drawing/2014/main" id="{FEC136CD-6835-808F-3AC0-80FB1AAD4590}"/>
              </a:ext>
            </a:extLst>
          </p:cNvPr>
          <p:cNvSpPr txBox="1">
            <a:spLocks/>
          </p:cNvSpPr>
          <p:nvPr/>
        </p:nvSpPr>
        <p:spPr>
          <a:xfrm>
            <a:off x="4123105" y="1557336"/>
            <a:ext cx="3756871" cy="471833"/>
          </a:xfrm>
          <a:prstGeom prst="rect">
            <a:avLst/>
          </a:prstGeom>
        </p:spPr>
        <p:txBody>
          <a:bodyPr/>
          <a:lstStyle>
            <a:lvl1pPr marL="0" indent="0" algn="l" defTabSz="914400" rtl="0" eaLnBrk="1" latinLnBrk="0" hangingPunct="1">
              <a:lnSpc>
                <a:spcPct val="110000"/>
              </a:lnSpc>
              <a:spcBef>
                <a:spcPts val="0"/>
              </a:spcBef>
              <a:buFont typeface="Arial" panose="020B0604020202020204" pitchFamily="34" charset="0"/>
              <a:buNone/>
              <a:defRPr sz="1600" kern="1200">
                <a:solidFill>
                  <a:schemeClr val="tx2">
                    <a:lumMod val="75000"/>
                  </a:schemeClr>
                </a:solidFill>
                <a:latin typeface="+mj-lt"/>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lumMod val="75000"/>
                  </a:schemeClr>
                </a:solidFill>
                <a:latin typeface="+mn-lt"/>
                <a:ea typeface="+mn-ea"/>
                <a:cs typeface="+mn-cs"/>
              </a:defRPr>
            </a:lvl2pPr>
            <a:lvl3pPr marL="179388" indent="-179388" algn="l" defTabSz="914400" rtl="0" eaLnBrk="1" latinLnBrk="0" hangingPunct="1">
              <a:lnSpc>
                <a:spcPct val="110000"/>
              </a:lnSpc>
              <a:spcBef>
                <a:spcPts val="0"/>
              </a:spcBef>
              <a:buClr>
                <a:schemeClr val="accent1"/>
              </a:buClr>
              <a:buFont typeface="Wingdings" panose="05000000000000000000" pitchFamily="2" charset="2"/>
              <a:buChar char="§"/>
              <a:tabLst/>
              <a:defRPr sz="1600" kern="1200">
                <a:solidFill>
                  <a:schemeClr val="tx2">
                    <a:lumMod val="75000"/>
                  </a:schemeClr>
                </a:solidFill>
                <a:latin typeface="+mn-lt"/>
                <a:ea typeface="+mn-ea"/>
                <a:cs typeface="+mn-cs"/>
              </a:defRPr>
            </a:lvl3pPr>
            <a:lvl4pPr marL="0" indent="0" algn="l" defTabSz="914400" rtl="0" eaLnBrk="1" latinLnBrk="0" hangingPunct="1">
              <a:lnSpc>
                <a:spcPct val="110000"/>
              </a:lnSpc>
              <a:spcBef>
                <a:spcPts val="1200"/>
              </a:spcBef>
              <a:spcAft>
                <a:spcPts val="1200"/>
              </a:spcAft>
              <a:buFont typeface="Arial" panose="020B0604020202020204" pitchFamily="34" charset="0"/>
              <a:buNone/>
              <a:defRPr sz="1600" b="1" kern="1200" cap="all" baseline="0">
                <a:solidFill>
                  <a:schemeClr val="accent1"/>
                </a:solidFill>
                <a:latin typeface="+mn-lt"/>
                <a:ea typeface="+mn-ea"/>
                <a:cs typeface="+mn-cs"/>
              </a:defRPr>
            </a:lvl4pPr>
            <a:lvl5pPr marL="0" indent="0" algn="l" defTabSz="914400" rtl="0" eaLnBrk="1" latinLnBrk="0" hangingPunct="1">
              <a:lnSpc>
                <a:spcPct val="110000"/>
              </a:lnSpc>
              <a:spcBef>
                <a:spcPts val="500"/>
              </a:spcBef>
              <a:buFont typeface="Arial" panose="020B0604020202020204" pitchFamily="34" charset="0"/>
              <a:buNone/>
              <a:defRPr sz="9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cap="all" noProof="0" dirty="0">
                <a:solidFill>
                  <a:schemeClr val="bg2"/>
                </a:solidFill>
              </a:rPr>
              <a:t>AVALIAÇÃO LOCAL</a:t>
            </a:r>
          </a:p>
        </p:txBody>
      </p:sp>
      <p:sp>
        <p:nvSpPr>
          <p:cNvPr id="22" name="Title 1">
            <a:extLst>
              <a:ext uri="{FF2B5EF4-FFF2-40B4-BE49-F238E27FC236}">
                <a16:creationId xmlns:a16="http://schemas.microsoft.com/office/drawing/2014/main" id="{A0374814-A9E4-2DB3-3B7B-38A3F0D5DC79}"/>
              </a:ext>
            </a:extLst>
          </p:cNvPr>
          <p:cNvSpPr>
            <a:spLocks noGrp="1"/>
          </p:cNvSpPr>
          <p:nvPr>
            <p:ph type="title"/>
          </p:nvPr>
        </p:nvSpPr>
        <p:spPr>
          <a:xfrm>
            <a:off x="432000" y="430213"/>
            <a:ext cx="9629845" cy="377402"/>
          </a:xfrm>
        </p:spPr>
        <p:txBody>
          <a:bodyPr/>
          <a:lstStyle/>
          <a:p>
            <a:r>
              <a:rPr lang="pt-BR" noProof="0" dirty="0">
                <a:ea typeface="+mj-lt"/>
                <a:cs typeface="+mj-lt"/>
              </a:rPr>
              <a:t>O que é a pré-avaliação?</a:t>
            </a:r>
            <a:endParaRPr lang="pt-BR" noProof="0" dirty="0"/>
          </a:p>
        </p:txBody>
      </p:sp>
      <p:sp>
        <p:nvSpPr>
          <p:cNvPr id="23" name="Text Placeholder 6">
            <a:extLst>
              <a:ext uri="{FF2B5EF4-FFF2-40B4-BE49-F238E27FC236}">
                <a16:creationId xmlns:a16="http://schemas.microsoft.com/office/drawing/2014/main" id="{87522AC2-8EE9-EE8B-551C-89EBD0E5A0EF}"/>
              </a:ext>
            </a:extLst>
          </p:cNvPr>
          <p:cNvSpPr txBox="1">
            <a:spLocks/>
          </p:cNvSpPr>
          <p:nvPr/>
        </p:nvSpPr>
        <p:spPr>
          <a:xfrm>
            <a:off x="432000" y="911600"/>
            <a:ext cx="11312774" cy="471833"/>
          </a:xfrm>
          <a:prstGeom prst="rect">
            <a:avLst/>
          </a:prstGeom>
        </p:spPr>
        <p:txBody>
          <a:bodyPr vert="horz" wrap="square" lIns="0" tIns="0" rIns="0" bIns="216000" rtlCol="0" anchor="t">
            <a:spAutoFit/>
          </a:bodyPr>
          <a:lstStyle>
            <a:lvl1pPr marL="0" indent="0" algn="l" defTabSz="914400" rtl="0" eaLnBrk="1" latinLnBrk="0" hangingPunct="1">
              <a:lnSpc>
                <a:spcPct val="110000"/>
              </a:lnSpc>
              <a:spcBef>
                <a:spcPts val="0"/>
              </a:spcBef>
              <a:buFont typeface="Arial" panose="020B0604020202020204" pitchFamily="34" charset="0"/>
              <a:buNone/>
              <a:defRPr sz="1600" kern="1200" cap="all" baseline="0">
                <a:solidFill>
                  <a:schemeClr val="bg2"/>
                </a:solidFill>
                <a:latin typeface="+mj-lt"/>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None/>
              <a:defRPr sz="1600" kern="1200">
                <a:solidFill>
                  <a:schemeClr val="tx2">
                    <a:lumMod val="75000"/>
                  </a:schemeClr>
                </a:solidFill>
                <a:latin typeface="+mn-lt"/>
                <a:ea typeface="+mn-ea"/>
                <a:cs typeface="+mn-cs"/>
              </a:defRPr>
            </a:lvl2pPr>
            <a:lvl3pPr marL="179388" indent="-179388" algn="l" defTabSz="914400" rtl="0" eaLnBrk="1" latinLnBrk="0" hangingPunct="1">
              <a:lnSpc>
                <a:spcPct val="110000"/>
              </a:lnSpc>
              <a:spcBef>
                <a:spcPts val="0"/>
              </a:spcBef>
              <a:buClr>
                <a:schemeClr val="accent1"/>
              </a:buClr>
              <a:buFont typeface="Wingdings" panose="05000000000000000000" pitchFamily="2" charset="2"/>
              <a:buChar char="§"/>
              <a:tabLst/>
              <a:defRPr sz="1600" kern="1200">
                <a:solidFill>
                  <a:schemeClr val="tx2">
                    <a:lumMod val="75000"/>
                  </a:schemeClr>
                </a:solidFill>
                <a:latin typeface="+mn-lt"/>
                <a:ea typeface="+mn-ea"/>
                <a:cs typeface="+mn-cs"/>
              </a:defRPr>
            </a:lvl3pPr>
            <a:lvl4pPr marL="0" indent="0" algn="l" defTabSz="914400" rtl="0" eaLnBrk="1" latinLnBrk="0" hangingPunct="1">
              <a:lnSpc>
                <a:spcPct val="110000"/>
              </a:lnSpc>
              <a:spcBef>
                <a:spcPts val="1200"/>
              </a:spcBef>
              <a:spcAft>
                <a:spcPts val="1200"/>
              </a:spcAft>
              <a:buFont typeface="Arial" panose="020B0604020202020204" pitchFamily="34" charset="0"/>
              <a:buNone/>
              <a:defRPr sz="1600" b="1" kern="1200" cap="all" baseline="0">
                <a:solidFill>
                  <a:schemeClr val="accent1"/>
                </a:solidFill>
                <a:latin typeface="+mn-lt"/>
                <a:ea typeface="+mn-ea"/>
                <a:cs typeface="+mn-cs"/>
              </a:defRPr>
            </a:lvl4pPr>
            <a:lvl5pPr marL="0" indent="0" algn="l" defTabSz="914400" rtl="0" eaLnBrk="1" latinLnBrk="0" hangingPunct="1">
              <a:lnSpc>
                <a:spcPct val="110000"/>
              </a:lnSpc>
              <a:spcBef>
                <a:spcPts val="500"/>
              </a:spcBef>
              <a:buFont typeface="Arial" panose="020B0604020202020204" pitchFamily="34" charset="0"/>
              <a:buNone/>
              <a:defRPr sz="9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cap="none" noProof="0" dirty="0">
                <a:solidFill>
                  <a:schemeClr val="tx2">
                    <a:lumMod val="75000"/>
                  </a:schemeClr>
                </a:solidFill>
                <a:ea typeface="+mj-lt"/>
                <a:cs typeface="+mj-lt"/>
              </a:rPr>
              <a:t>Após optar pelo </a:t>
            </a:r>
            <a:r>
              <a:rPr lang="pt-BR" cap="none" noProof="0" dirty="0" err="1">
                <a:solidFill>
                  <a:schemeClr val="tx2">
                    <a:lumMod val="75000"/>
                  </a:schemeClr>
                </a:solidFill>
                <a:ea typeface="+mj-lt"/>
                <a:cs typeface="+mj-lt"/>
              </a:rPr>
              <a:t>Better</a:t>
            </a:r>
            <a:r>
              <a:rPr lang="pt-BR" cap="none" noProof="0" dirty="0">
                <a:solidFill>
                  <a:schemeClr val="tx2">
                    <a:lumMod val="75000"/>
                  </a:schemeClr>
                </a:solidFill>
                <a:ea typeface="+mj-lt"/>
                <a:cs typeface="+mj-lt"/>
              </a:rPr>
              <a:t> Stands, você terá duas opções à sua escolha.</a:t>
            </a:r>
            <a:endParaRPr lang="pt-BR" noProof="0" dirty="0">
              <a:solidFill>
                <a:schemeClr val="tx2">
                  <a:lumMod val="75000"/>
                </a:schemeClr>
              </a:solidFill>
            </a:endParaRPr>
          </a:p>
        </p:txBody>
      </p:sp>
      <p:pic>
        <p:nvPicPr>
          <p:cNvPr id="2" name="Graphic 21">
            <a:extLst>
              <a:ext uri="{FF2B5EF4-FFF2-40B4-BE49-F238E27FC236}">
                <a16:creationId xmlns:a16="http://schemas.microsoft.com/office/drawing/2014/main" id="{8B72E190-A428-241A-637B-BC74B96B50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78584" y="4113752"/>
            <a:ext cx="1966519" cy="916367"/>
          </a:xfrm>
          <a:prstGeom prst="rect">
            <a:avLst/>
          </a:prstGeom>
        </p:spPr>
      </p:pic>
      <p:pic>
        <p:nvPicPr>
          <p:cNvPr id="3" name="Graphic 22">
            <a:extLst>
              <a:ext uri="{FF2B5EF4-FFF2-40B4-BE49-F238E27FC236}">
                <a16:creationId xmlns:a16="http://schemas.microsoft.com/office/drawing/2014/main" id="{66732CF7-217D-0E14-B03B-8AB6D01F9F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78585" y="3016534"/>
            <a:ext cx="1966520" cy="824931"/>
          </a:xfrm>
          <a:prstGeom prst="rect">
            <a:avLst/>
          </a:prstGeom>
        </p:spPr>
      </p:pic>
      <p:pic>
        <p:nvPicPr>
          <p:cNvPr id="4" name="Graphic 23">
            <a:extLst>
              <a:ext uri="{FF2B5EF4-FFF2-40B4-BE49-F238E27FC236}">
                <a16:creationId xmlns:a16="http://schemas.microsoft.com/office/drawing/2014/main" id="{F935F670-9C7D-44C3-D2C3-825BCD5FF7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78584" y="1828020"/>
            <a:ext cx="2006584" cy="824931"/>
          </a:xfrm>
          <a:prstGeom prst="rect">
            <a:avLst/>
          </a:prstGeom>
        </p:spPr>
      </p:pic>
    </p:spTree>
    <p:extLst>
      <p:ext uri="{BB962C8B-B14F-4D97-AF65-F5344CB8AC3E}">
        <p14:creationId xmlns:p14="http://schemas.microsoft.com/office/powerpoint/2010/main" val="2136260472"/>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B8D2-1003-7CB7-CEEC-EC32CB75AC20}"/>
              </a:ext>
            </a:extLst>
          </p:cNvPr>
          <p:cNvSpPr>
            <a:spLocks noGrp="1"/>
          </p:cNvSpPr>
          <p:nvPr>
            <p:ph type="title"/>
          </p:nvPr>
        </p:nvSpPr>
        <p:spPr/>
        <p:txBody>
          <a:bodyPr/>
          <a:lstStyle/>
          <a:p>
            <a:r>
              <a:rPr lang="pt-BR" noProof="0" dirty="0"/>
              <a:t>Obrigado</a:t>
            </a:r>
            <a:endParaRPr lang="pt-BR" noProof="0" dirty="0">
              <a:ea typeface="Roboto Bold"/>
              <a:cs typeface="Roboto Bold"/>
            </a:endParaRPr>
          </a:p>
        </p:txBody>
      </p:sp>
    </p:spTree>
    <p:extLst>
      <p:ext uri="{BB962C8B-B14F-4D97-AF65-F5344CB8AC3E}">
        <p14:creationId xmlns:p14="http://schemas.microsoft.com/office/powerpoint/2010/main" val="4001550279"/>
      </p:ext>
    </p:extLst>
  </p:cSld>
  <p:clrMapOvr>
    <a:masterClrMapping/>
  </p:clrMapOvr>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999898"/>
      </a:dk2>
      <a:lt2>
        <a:srgbClr val="0047AB"/>
      </a:lt2>
      <a:accent1>
        <a:srgbClr val="009BD9"/>
      </a:accent1>
      <a:accent2>
        <a:srgbClr val="85BD41"/>
      </a:accent2>
      <a:accent3>
        <a:srgbClr val="F59D24"/>
      </a:accent3>
      <a:accent4>
        <a:srgbClr val="07989F"/>
      </a:accent4>
      <a:accent5>
        <a:srgbClr val="E02F82"/>
      </a:accent5>
      <a:accent6>
        <a:srgbClr val="964091"/>
      </a:accent6>
      <a:hlink>
        <a:srgbClr val="009BD9"/>
      </a:hlink>
      <a:folHlink>
        <a:srgbClr val="009BD9"/>
      </a:folHlink>
    </a:clrScheme>
    <a:fontScheme name="Better Stands">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itle slides">
  <a:themeElements>
    <a:clrScheme name="Custom 8">
      <a:dk1>
        <a:sysClr val="windowText" lastClr="000000"/>
      </a:dk1>
      <a:lt1>
        <a:sysClr val="window" lastClr="FFFFFF"/>
      </a:lt1>
      <a:dk2>
        <a:srgbClr val="999898"/>
      </a:dk2>
      <a:lt2>
        <a:srgbClr val="0047AB"/>
      </a:lt2>
      <a:accent1>
        <a:srgbClr val="009BD9"/>
      </a:accent1>
      <a:accent2>
        <a:srgbClr val="85BD41"/>
      </a:accent2>
      <a:accent3>
        <a:srgbClr val="F59D24"/>
      </a:accent3>
      <a:accent4>
        <a:srgbClr val="07989F"/>
      </a:accent4>
      <a:accent5>
        <a:srgbClr val="E02F82"/>
      </a:accent5>
      <a:accent6>
        <a:srgbClr val="964091"/>
      </a:accent6>
      <a:hlink>
        <a:srgbClr val="009BD9"/>
      </a:hlink>
      <a:folHlink>
        <a:srgbClr val="009BD9"/>
      </a:folHlink>
    </a:clrScheme>
    <a:fontScheme name="Better Stands">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7C232756F0D241BCFA35F110297E0A" ma:contentTypeVersion="16" ma:contentTypeDescription="Create a new document." ma:contentTypeScope="" ma:versionID="10746262de935d85ddb55c9507f52e66">
  <xsd:schema xmlns:xsd="http://www.w3.org/2001/XMLSchema" xmlns:xs="http://www.w3.org/2001/XMLSchema" xmlns:p="http://schemas.microsoft.com/office/2006/metadata/properties" xmlns:ns2="35457838-f07a-4ac5-b764-bed568604e48" xmlns:ns3="1721c419-a501-473a-9076-b7d7e9f2ef8e" targetNamespace="http://schemas.microsoft.com/office/2006/metadata/properties" ma:root="true" ma:fieldsID="7049525671f416f50278c2a85b583049" ns2:_="" ns3:_="">
    <xsd:import namespace="35457838-f07a-4ac5-b764-bed568604e48"/>
    <xsd:import namespace="1721c419-a501-473a-9076-b7d7e9f2ef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457838-f07a-4ac5-b764-bed568604e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21c419-a501-473a-9076-b7d7e9f2ef8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3e6b6474-7fb3-432a-94ba-4a90eed1ad72}" ma:internalName="TaxCatchAll" ma:showField="CatchAllData" ma:web="1721c419-a501-473a-9076-b7d7e9f2ef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5457838-f07a-4ac5-b764-bed568604e48">
      <Terms xmlns="http://schemas.microsoft.com/office/infopath/2007/PartnerControls"/>
    </lcf76f155ced4ddcb4097134ff3c332f>
    <TaxCatchAll xmlns="1721c419-a501-473a-9076-b7d7e9f2ef8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C10ABA-FC4C-442B-9617-8FF734FFAA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457838-f07a-4ac5-b764-bed568604e48"/>
    <ds:schemaRef ds:uri="1721c419-a501-473a-9076-b7d7e9f2ef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274FBD-B6F6-4C1B-B63B-2476B3FCB8D4}">
  <ds:schemaRefs>
    <ds:schemaRef ds:uri="http://www.w3.org/XML/1998/namespace"/>
    <ds:schemaRef ds:uri="35457838-f07a-4ac5-b764-bed568604e48"/>
    <ds:schemaRef ds:uri="http://purl.org/dc/terms/"/>
    <ds:schemaRef ds:uri="http://schemas.openxmlformats.org/package/2006/metadata/core-properties"/>
    <ds:schemaRef ds:uri="1721c419-a501-473a-9076-b7d7e9f2ef8e"/>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EEBEDCD5-BA0A-476D-89B3-F9107550C3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413</TotalTime>
  <Words>2437</Words>
  <Application>Microsoft Office PowerPoint</Application>
  <PresentationFormat>Widescreen</PresentationFormat>
  <Paragraphs>252</Paragraphs>
  <Slides>22</Slides>
  <Notes>0</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Title slides</vt:lpstr>
      <vt:lpstr>Better stands</vt:lpstr>
      <vt:lpstr>Better stands</vt:lpstr>
      <vt:lpstr>O que este guia rápido  aborda?</vt:lpstr>
      <vt:lpstr>INTRODUÇÃO AO gUIA</vt:lpstr>
      <vt:lpstr>IntroDUÇÃO AO GUIA</vt:lpstr>
      <vt:lpstr>COMO COMEÇAR?</vt:lpstr>
      <vt:lpstr>COMO COMEÇAR? </vt:lpstr>
      <vt:lpstr>Determine se deseja alugar  ou comprar o seu estande.</vt:lpstr>
      <vt:lpstr>Onde encontrar umA MONTADORA adequadA?</vt:lpstr>
      <vt:lpstr>Principais perguntas para fazer para  a sua montadora</vt:lpstr>
      <vt:lpstr>O que você deseja alcançar com seu estande e como A SUA MONTADORA o ajudará a atingir esses objetivos estratégicos? </vt:lpstr>
      <vt:lpstr>Todas as etapas e serviços do processo são realizados internamente? </vt:lpstr>
      <vt:lpstr>Para quais empresas eles já trabalharam e SAIBA SE são requisitados no mercado? </vt:lpstr>
      <vt:lpstr>Quais são as suas Práticas mais abrangentes? </vt:lpstr>
      <vt:lpstr>Como Gerenciar custos?</vt:lpstr>
      <vt:lpstr>Onde eles estão  localizados?   </vt:lpstr>
      <vt:lpstr>Programa  Better Stands </vt:lpstr>
      <vt:lpstr>O que é o Better Stands?  </vt:lpstr>
      <vt:lpstr>PowerPoint Presentation</vt:lpstr>
      <vt:lpstr>O QUE FAZ UM ESTANDE SER BETTER STANDS?</vt:lpstr>
      <vt:lpstr>O que é a pré-avaliação?</vt:lpstr>
      <vt:lpstr>Obrigado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Allen</dc:creator>
  <cp:lastModifiedBy>Cruz, Nayara</cp:lastModifiedBy>
  <cp:revision>276</cp:revision>
  <dcterms:created xsi:type="dcterms:W3CDTF">2025-05-15T14:50:02Z</dcterms:created>
  <dcterms:modified xsi:type="dcterms:W3CDTF">2026-04-28T09:45:15Z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0x010100757C232756F0D241BCFA35F110297E0A</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MSIP_Label_2bbab825-a111-45e4-86a1-18cee0005896_Enabled">
    <vt:lpwstr>true</vt:lpwstr>
  </property>
  <property fmtid="{D5CDD505-2E9C-101B-9397-08002B2CF9AE}" pid="11" name="MSIP_Label_2bbab825-a111-45e4-86a1-18cee0005896_SetDate">
    <vt:lpwstr>2025-06-17T10:04:48Z</vt:lpwstr>
  </property>
  <property fmtid="{D5CDD505-2E9C-101B-9397-08002B2CF9AE}" pid="12" name="MSIP_Label_2bbab825-a111-45e4-86a1-18cee0005896_Method">
    <vt:lpwstr>Standard</vt:lpwstr>
  </property>
  <property fmtid="{D5CDD505-2E9C-101B-9397-08002B2CF9AE}" pid="13" name="MSIP_Label_2bbab825-a111-45e4-86a1-18cee0005896_Name">
    <vt:lpwstr>2bbab825-a111-45e4-86a1-18cee0005896</vt:lpwstr>
  </property>
  <property fmtid="{D5CDD505-2E9C-101B-9397-08002B2CF9AE}" pid="14" name="MSIP_Label_2bbab825-a111-45e4-86a1-18cee0005896_SiteId">
    <vt:lpwstr>2567d566-604c-408a-8a60-55d0dc9d9d6b</vt:lpwstr>
  </property>
  <property fmtid="{D5CDD505-2E9C-101B-9397-08002B2CF9AE}" pid="15" name="MSIP_Label_2bbab825-a111-45e4-86a1-18cee0005896_ActionId">
    <vt:lpwstr>57b1122b-4557-4de9-bb90-12b86f2534ed</vt:lpwstr>
  </property>
  <property fmtid="{D5CDD505-2E9C-101B-9397-08002B2CF9AE}" pid="16" name="MSIP_Label_2bbab825-a111-45e4-86a1-18cee0005896_ContentBits">
    <vt:lpwstr>2</vt:lpwstr>
  </property>
  <property fmtid="{D5CDD505-2E9C-101B-9397-08002B2CF9AE}" pid="17" name="MSIP_Label_2bbab825-a111-45e4-86a1-18cee0005896_Tag">
    <vt:lpwstr>10, 3, 0, 1</vt:lpwstr>
  </property>
  <property fmtid="{D5CDD505-2E9C-101B-9397-08002B2CF9AE}" pid="18" name="ClassificationContentMarkingFooterLocations">
    <vt:lpwstr>Office Theme:7\Title slides:4</vt:lpwstr>
  </property>
  <property fmtid="{D5CDD505-2E9C-101B-9397-08002B2CF9AE}" pid="19" name="ClassificationContentMarkingFooterText">
    <vt:lpwstr>Information Classification: General</vt:lpwstr>
  </property>
</Properties>
</file>